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61" r:id="rId16"/>
    <p:sldId id="274" r:id="rId17"/>
    <p:sldId id="273" r:id="rId18"/>
    <p:sldId id="275" r:id="rId19"/>
    <p:sldId id="271" r:id="rId20"/>
    <p:sldId id="277" r:id="rId21"/>
    <p:sldId id="276" r:id="rId22"/>
    <p:sldId id="272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7Nmg7YEzY+1hJzeeM5WKCw==" hashData="hlxMtmInrKWNLXONDrQxLCULER8W2mCOal+oqT/wLyulCTiS+6Lx7qcuKbldbr9Mrv+yEuM3zhjsuxyO2ahm9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79590-38D0-4DC4-86C8-54D33E0B5E2E}" v="1072" dt="2022-01-16T07:18:11.989"/>
    <p1510:client id="{EF939B87-4FAC-432E-98B9-B4A2AD5C1245}" v="3582" dt="2022-01-17T07:03:47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omchaiwon" userId="74fa6080-60df-4f48-a8a6-6e401d75eb48" providerId="ADAL" clId="{EF939B87-4FAC-432E-98B9-B4A2AD5C1245}"/>
    <pc:docChg chg="undo redo custSel addSld delSld modSld sldOrd addMainMaster delMainMaster">
      <pc:chgData name="Eomchaiwon" userId="74fa6080-60df-4f48-a8a6-6e401d75eb48" providerId="ADAL" clId="{EF939B87-4FAC-432E-98B9-B4A2AD5C1245}" dt="2022-01-17T07:03:47.902" v="8217" actId="14100"/>
      <pc:docMkLst>
        <pc:docMk/>
      </pc:docMkLst>
      <pc:sldChg chg="addSp modSp new mod setBg modClrScheme chgLayout">
        <pc:chgData name="Eomchaiwon" userId="74fa6080-60df-4f48-a8a6-6e401d75eb48" providerId="ADAL" clId="{EF939B87-4FAC-432E-98B9-B4A2AD5C1245}" dt="2022-01-10T06:40:06.953" v="47" actId="20577"/>
        <pc:sldMkLst>
          <pc:docMk/>
          <pc:sldMk cId="1662023995" sldId="256"/>
        </pc:sldMkLst>
        <pc:spChg chg="mod">
          <ac:chgData name="Eomchaiwon" userId="74fa6080-60df-4f48-a8a6-6e401d75eb48" providerId="ADAL" clId="{EF939B87-4FAC-432E-98B9-B4A2AD5C1245}" dt="2022-01-10T06:40:02.948" v="38" actId="20577"/>
          <ac:spMkLst>
            <pc:docMk/>
            <pc:sldMk cId="1662023995" sldId="256"/>
            <ac:spMk id="2" creationId="{59EA8E9A-4063-4451-92A2-FBE32BDB9707}"/>
          </ac:spMkLst>
        </pc:spChg>
        <pc:spChg chg="mod">
          <ac:chgData name="Eomchaiwon" userId="74fa6080-60df-4f48-a8a6-6e401d75eb48" providerId="ADAL" clId="{EF939B87-4FAC-432E-98B9-B4A2AD5C1245}" dt="2022-01-10T06:40:06.953" v="47" actId="20577"/>
          <ac:spMkLst>
            <pc:docMk/>
            <pc:sldMk cId="1662023995" sldId="256"/>
            <ac:spMk id="3" creationId="{A236E0D1-492F-44E1-9B41-310CF094E923}"/>
          </ac:spMkLst>
        </pc:spChg>
        <pc:spChg chg="add">
          <ac:chgData name="Eomchaiwon" userId="74fa6080-60df-4f48-a8a6-6e401d75eb48" providerId="ADAL" clId="{EF939B87-4FAC-432E-98B9-B4A2AD5C1245}" dt="2022-01-10T06:39:13.904" v="1" actId="26606"/>
          <ac:spMkLst>
            <pc:docMk/>
            <pc:sldMk cId="1662023995" sldId="256"/>
            <ac:spMk id="9" creationId="{DD8EACB7-D372-470B-B76E-A829D00310CD}"/>
          </ac:spMkLst>
        </pc:spChg>
        <pc:spChg chg="add">
          <ac:chgData name="Eomchaiwon" userId="74fa6080-60df-4f48-a8a6-6e401d75eb48" providerId="ADAL" clId="{EF939B87-4FAC-432E-98B9-B4A2AD5C1245}" dt="2022-01-10T06:39:13.904" v="1" actId="26606"/>
          <ac:spMkLst>
            <pc:docMk/>
            <pc:sldMk cId="1662023995" sldId="256"/>
            <ac:spMk id="11" creationId="{FBE11A49-02A1-4D4C-9A49-CDF496B1094F}"/>
          </ac:spMkLst>
        </pc:spChg>
        <pc:grpChg chg="add">
          <ac:chgData name="Eomchaiwon" userId="74fa6080-60df-4f48-a8a6-6e401d75eb48" providerId="ADAL" clId="{EF939B87-4FAC-432E-98B9-B4A2AD5C1245}" dt="2022-01-10T06:39:13.904" v="1" actId="26606"/>
          <ac:grpSpMkLst>
            <pc:docMk/>
            <pc:sldMk cId="1662023995" sldId="256"/>
            <ac:grpSpMk id="13" creationId="{F1732D3A-CFF0-45BE-AD79-F83D0272C6C6}"/>
          </ac:grpSpMkLst>
        </pc:grpChg>
        <pc:picChg chg="add">
          <ac:chgData name="Eomchaiwon" userId="74fa6080-60df-4f48-a8a6-6e401d75eb48" providerId="ADAL" clId="{EF939B87-4FAC-432E-98B9-B4A2AD5C1245}" dt="2022-01-10T06:39:13.904" v="1" actId="26606"/>
          <ac:picMkLst>
            <pc:docMk/>
            <pc:sldMk cId="1662023995" sldId="256"/>
            <ac:picMk id="4" creationId="{74D35521-9830-4C6B-AFFA-B2D4C5A31658}"/>
          </ac:picMkLst>
        </pc:picChg>
      </pc:sldChg>
      <pc:sldChg chg="addSp delSp modSp new mod">
        <pc:chgData name="Eomchaiwon" userId="74fa6080-60df-4f48-a8a6-6e401d75eb48" providerId="ADAL" clId="{EF939B87-4FAC-432E-98B9-B4A2AD5C1245}" dt="2022-01-12T07:15:20.287" v="4535" actId="1076"/>
        <pc:sldMkLst>
          <pc:docMk/>
          <pc:sldMk cId="4227377604" sldId="257"/>
        </pc:sldMkLst>
        <pc:spChg chg="mod">
          <ac:chgData name="Eomchaiwon" userId="74fa6080-60df-4f48-a8a6-6e401d75eb48" providerId="ADAL" clId="{EF939B87-4FAC-432E-98B9-B4A2AD5C1245}" dt="2022-01-10T06:42:42.654" v="165" actId="1036"/>
          <ac:spMkLst>
            <pc:docMk/>
            <pc:sldMk cId="4227377604" sldId="257"/>
            <ac:spMk id="2" creationId="{D4F0C0F2-848C-43AE-AC06-E0B362036D52}"/>
          </ac:spMkLst>
        </pc:spChg>
        <pc:spChg chg="mod">
          <ac:chgData name="Eomchaiwon" userId="74fa6080-60df-4f48-a8a6-6e401d75eb48" providerId="ADAL" clId="{EF939B87-4FAC-432E-98B9-B4A2AD5C1245}" dt="2022-01-11T05:24:19.368" v="580" actId="20577"/>
          <ac:spMkLst>
            <pc:docMk/>
            <pc:sldMk cId="4227377604" sldId="257"/>
            <ac:spMk id="3" creationId="{D39C9F32-0126-49D7-9E82-07E4FDD62D69}"/>
          </ac:spMkLst>
        </pc:spChg>
        <pc:picChg chg="add del mod">
          <ac:chgData name="Eomchaiwon" userId="74fa6080-60df-4f48-a8a6-6e401d75eb48" providerId="ADAL" clId="{EF939B87-4FAC-432E-98B9-B4A2AD5C1245}" dt="2022-01-12T07:15:17.115" v="4534" actId="478"/>
          <ac:picMkLst>
            <pc:docMk/>
            <pc:sldMk cId="4227377604" sldId="257"/>
            <ac:picMk id="1026" creationId="{7A305D10-BBBC-4B41-8B66-327A2906E3D2}"/>
          </ac:picMkLst>
        </pc:picChg>
        <pc:picChg chg="add del mod">
          <ac:chgData name="Eomchaiwon" userId="74fa6080-60df-4f48-a8a6-6e401d75eb48" providerId="ADAL" clId="{EF939B87-4FAC-432E-98B9-B4A2AD5C1245}" dt="2022-01-11T06:04:53.715" v="2255" actId="21"/>
          <ac:picMkLst>
            <pc:docMk/>
            <pc:sldMk cId="4227377604" sldId="257"/>
            <ac:picMk id="1028" creationId="{06E0E002-B48F-4B4F-8E9B-CA7A94751339}"/>
          </ac:picMkLst>
        </pc:picChg>
        <pc:picChg chg="add mod">
          <ac:chgData name="Eomchaiwon" userId="74fa6080-60df-4f48-a8a6-6e401d75eb48" providerId="ADAL" clId="{EF939B87-4FAC-432E-98B9-B4A2AD5C1245}" dt="2022-01-12T07:15:20.287" v="4535" actId="1076"/>
          <ac:picMkLst>
            <pc:docMk/>
            <pc:sldMk cId="4227377604" sldId="257"/>
            <ac:picMk id="1030" creationId="{73A8C7F0-C7B6-4FD2-8751-74D0EDCFF714}"/>
          </ac:picMkLst>
        </pc:picChg>
      </pc:sldChg>
      <pc:sldChg chg="modSp new mod">
        <pc:chgData name="Eomchaiwon" userId="74fa6080-60df-4f48-a8a6-6e401d75eb48" providerId="ADAL" clId="{EF939B87-4FAC-432E-98B9-B4A2AD5C1245}" dt="2022-01-10T06:41:09.396" v="150"/>
        <pc:sldMkLst>
          <pc:docMk/>
          <pc:sldMk cId="2798845256" sldId="258"/>
        </pc:sldMkLst>
        <pc:spChg chg="mod">
          <ac:chgData name="Eomchaiwon" userId="74fa6080-60df-4f48-a8a6-6e401d75eb48" providerId="ADAL" clId="{EF939B87-4FAC-432E-98B9-B4A2AD5C1245}" dt="2022-01-10T06:40:37.602" v="73"/>
          <ac:spMkLst>
            <pc:docMk/>
            <pc:sldMk cId="2798845256" sldId="258"/>
            <ac:spMk id="2" creationId="{1D3CE801-3734-447D-931F-3BE062F962BA}"/>
          </ac:spMkLst>
        </pc:spChg>
        <pc:spChg chg="mod">
          <ac:chgData name="Eomchaiwon" userId="74fa6080-60df-4f48-a8a6-6e401d75eb48" providerId="ADAL" clId="{EF939B87-4FAC-432E-98B9-B4A2AD5C1245}" dt="2022-01-10T06:41:09.396" v="150"/>
          <ac:spMkLst>
            <pc:docMk/>
            <pc:sldMk cId="2798845256" sldId="258"/>
            <ac:spMk id="3" creationId="{28058198-053D-41E3-8E41-5091A35B842F}"/>
          </ac:spMkLst>
        </pc:spChg>
      </pc:sldChg>
      <pc:sldChg chg="addSp delSp modSp add mod">
        <pc:chgData name="Eomchaiwon" userId="74fa6080-60df-4f48-a8a6-6e401d75eb48" providerId="ADAL" clId="{EF939B87-4FAC-432E-98B9-B4A2AD5C1245}" dt="2022-01-16T04:53:11.292" v="4637" actId="931"/>
        <pc:sldMkLst>
          <pc:docMk/>
          <pc:sldMk cId="404360324" sldId="259"/>
        </pc:sldMkLst>
        <pc:spChg chg="mod">
          <ac:chgData name="Eomchaiwon" userId="74fa6080-60df-4f48-a8a6-6e401d75eb48" providerId="ADAL" clId="{EF939B87-4FAC-432E-98B9-B4A2AD5C1245}" dt="2022-01-11T05:53:52.680" v="1400" actId="1037"/>
          <ac:spMkLst>
            <pc:docMk/>
            <pc:sldMk cId="404360324" sldId="259"/>
            <ac:spMk id="2" creationId="{D4F0C0F2-848C-43AE-AC06-E0B362036D52}"/>
          </ac:spMkLst>
        </pc:spChg>
        <pc:spChg chg="mod">
          <ac:chgData name="Eomchaiwon" userId="74fa6080-60df-4f48-a8a6-6e401d75eb48" providerId="ADAL" clId="{EF939B87-4FAC-432E-98B9-B4A2AD5C1245}" dt="2022-01-11T05:57:51.728" v="1687" actId="14100"/>
          <ac:spMkLst>
            <pc:docMk/>
            <pc:sldMk cId="404360324" sldId="259"/>
            <ac:spMk id="3" creationId="{D39C9F32-0126-49D7-9E82-07E4FDD62D69}"/>
          </ac:spMkLst>
        </pc:spChg>
        <pc:picChg chg="add mod">
          <ac:chgData name="Eomchaiwon" userId="74fa6080-60df-4f48-a8a6-6e401d75eb48" providerId="ADAL" clId="{EF939B87-4FAC-432E-98B9-B4A2AD5C1245}" dt="2022-01-16T04:53:11.292" v="4637" actId="931"/>
          <ac:picMkLst>
            <pc:docMk/>
            <pc:sldMk cId="404360324" sldId="259"/>
            <ac:picMk id="5" creationId="{719B032E-068E-45D1-BE95-1D8CFE5BABFC}"/>
          </ac:picMkLst>
        </pc:picChg>
        <pc:picChg chg="del">
          <ac:chgData name="Eomchaiwon" userId="74fa6080-60df-4f48-a8a6-6e401d75eb48" providerId="ADAL" clId="{EF939B87-4FAC-432E-98B9-B4A2AD5C1245}" dt="2022-01-11T05:29:11.149" v="585" actId="478"/>
          <ac:picMkLst>
            <pc:docMk/>
            <pc:sldMk cId="404360324" sldId="259"/>
            <ac:picMk id="1026" creationId="{7A305D10-BBBC-4B41-8B66-327A2906E3D2}"/>
          </ac:picMkLst>
        </pc:picChg>
      </pc:sldChg>
      <pc:sldChg chg="addSp delSp modSp add mod ord">
        <pc:chgData name="Eomchaiwon" userId="74fa6080-60df-4f48-a8a6-6e401d75eb48" providerId="ADAL" clId="{EF939B87-4FAC-432E-98B9-B4A2AD5C1245}" dt="2022-01-11T06:09:06.492" v="2385" actId="1076"/>
        <pc:sldMkLst>
          <pc:docMk/>
          <pc:sldMk cId="4190839499" sldId="260"/>
        </pc:sldMkLst>
        <pc:spChg chg="mod">
          <ac:chgData name="Eomchaiwon" userId="74fa6080-60df-4f48-a8a6-6e401d75eb48" providerId="ADAL" clId="{EF939B87-4FAC-432E-98B9-B4A2AD5C1245}" dt="2022-01-11T06:08:57.489" v="2384" actId="20577"/>
          <ac:spMkLst>
            <pc:docMk/>
            <pc:sldMk cId="4190839499" sldId="260"/>
            <ac:spMk id="3" creationId="{D39C9F32-0126-49D7-9E82-07E4FDD62D69}"/>
          </ac:spMkLst>
        </pc:spChg>
        <pc:graphicFrameChg chg="add mod modGraphic">
          <ac:chgData name="Eomchaiwon" userId="74fa6080-60df-4f48-a8a6-6e401d75eb48" providerId="ADAL" clId="{EF939B87-4FAC-432E-98B9-B4A2AD5C1245}" dt="2022-01-11T06:09:06.492" v="2385" actId="1076"/>
          <ac:graphicFrameMkLst>
            <pc:docMk/>
            <pc:sldMk cId="4190839499" sldId="260"/>
            <ac:graphicFrameMk id="4" creationId="{E48364D0-94B9-40F3-92F8-4E4BE606B31A}"/>
          </ac:graphicFrameMkLst>
        </pc:graphicFrameChg>
        <pc:picChg chg="add del mod">
          <ac:chgData name="Eomchaiwon" userId="74fa6080-60df-4f48-a8a6-6e401d75eb48" providerId="ADAL" clId="{EF939B87-4FAC-432E-98B9-B4A2AD5C1245}" dt="2022-01-11T06:05:21.781" v="2263" actId="21"/>
          <ac:picMkLst>
            <pc:docMk/>
            <pc:sldMk cId="4190839499" sldId="260"/>
            <ac:picMk id="7" creationId="{ADBBE8A6-121D-4562-8932-20673DFA264D}"/>
          </ac:picMkLst>
        </pc:picChg>
        <pc:picChg chg="add del mod">
          <ac:chgData name="Eomchaiwon" userId="74fa6080-60df-4f48-a8a6-6e401d75eb48" providerId="ADAL" clId="{EF939B87-4FAC-432E-98B9-B4A2AD5C1245}" dt="2022-01-11T06:06:29.617" v="2293" actId="478"/>
          <ac:picMkLst>
            <pc:docMk/>
            <pc:sldMk cId="4190839499" sldId="260"/>
            <ac:picMk id="8" creationId="{AEC2B75E-EA3D-4FB4-8477-FF505D702153}"/>
          </ac:picMkLst>
        </pc:picChg>
        <pc:picChg chg="del">
          <ac:chgData name="Eomchaiwon" userId="74fa6080-60df-4f48-a8a6-6e401d75eb48" providerId="ADAL" clId="{EF939B87-4FAC-432E-98B9-B4A2AD5C1245}" dt="2022-01-11T05:58:05.310" v="1691" actId="478"/>
          <ac:picMkLst>
            <pc:docMk/>
            <pc:sldMk cId="4190839499" sldId="260"/>
            <ac:picMk id="1026" creationId="{7A305D10-BBBC-4B41-8B66-327A2906E3D2}"/>
          </ac:picMkLst>
        </pc:picChg>
        <pc:picChg chg="del">
          <ac:chgData name="Eomchaiwon" userId="74fa6080-60df-4f48-a8a6-6e401d75eb48" providerId="ADAL" clId="{EF939B87-4FAC-432E-98B9-B4A2AD5C1245}" dt="2022-01-11T05:58:06.373" v="1692" actId="478"/>
          <ac:picMkLst>
            <pc:docMk/>
            <pc:sldMk cId="4190839499" sldId="260"/>
            <ac:picMk id="1028" creationId="{06E0E002-B48F-4B4F-8E9B-CA7A94751339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4:22:43.998" v="6385" actId="22"/>
        <pc:sldMkLst>
          <pc:docMk/>
          <pc:sldMk cId="3771782152" sldId="261"/>
        </pc:sldMkLst>
        <pc:spChg chg="mod">
          <ac:chgData name="Eomchaiwon" userId="74fa6080-60df-4f48-a8a6-6e401d75eb48" providerId="ADAL" clId="{EF939B87-4FAC-432E-98B9-B4A2AD5C1245}" dt="2022-01-16T07:22:02.119" v="5646" actId="207"/>
          <ac:spMkLst>
            <pc:docMk/>
            <pc:sldMk cId="3771782152" sldId="261"/>
            <ac:spMk id="2" creationId="{D4F0C0F2-848C-43AE-AC06-E0B362036D52}"/>
          </ac:spMkLst>
        </pc:spChg>
        <pc:spChg chg="mod">
          <ac:chgData name="Eomchaiwon" userId="74fa6080-60df-4f48-a8a6-6e401d75eb48" providerId="ADAL" clId="{EF939B87-4FAC-432E-98B9-B4A2AD5C1245}" dt="2022-01-17T04:13:25.783" v="6316" actId="20577"/>
          <ac:spMkLst>
            <pc:docMk/>
            <pc:sldMk cId="3771782152" sldId="261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7T04:18:02.874" v="6376" actId="1037"/>
          <ac:spMkLst>
            <pc:docMk/>
            <pc:sldMk cId="3771782152" sldId="261"/>
            <ac:spMk id="17" creationId="{0622DBD4-81E1-43B7-B4EF-257807895A49}"/>
          </ac:spMkLst>
        </pc:spChg>
        <pc:spChg chg="add mod">
          <ac:chgData name="Eomchaiwon" userId="74fa6080-60df-4f48-a8a6-6e401d75eb48" providerId="ADAL" clId="{EF939B87-4FAC-432E-98B9-B4A2AD5C1245}" dt="2022-01-17T04:18:13.257" v="6380" actId="14100"/>
          <ac:spMkLst>
            <pc:docMk/>
            <pc:sldMk cId="3771782152" sldId="261"/>
            <ac:spMk id="18" creationId="{6640A1FD-81AC-4953-8505-27FB7CA219F6}"/>
          </ac:spMkLst>
        </pc:spChg>
        <pc:graphicFrameChg chg="del">
          <ac:chgData name="Eomchaiwon" userId="74fa6080-60df-4f48-a8a6-6e401d75eb48" providerId="ADAL" clId="{EF939B87-4FAC-432E-98B9-B4A2AD5C1245}" dt="2022-01-11T06:37:20.391" v="2387" actId="478"/>
          <ac:graphicFrameMkLst>
            <pc:docMk/>
            <pc:sldMk cId="3771782152" sldId="261"/>
            <ac:graphicFrameMk id="4" creationId="{E48364D0-94B9-40F3-92F8-4E4BE606B31A}"/>
          </ac:graphicFrameMkLst>
        </pc:graphicFrameChg>
        <pc:picChg chg="add del mod">
          <ac:chgData name="Eomchaiwon" userId="74fa6080-60df-4f48-a8a6-6e401d75eb48" providerId="ADAL" clId="{EF939B87-4FAC-432E-98B9-B4A2AD5C1245}" dt="2022-01-17T04:11:31.622" v="6132" actId="21"/>
          <ac:picMkLst>
            <pc:docMk/>
            <pc:sldMk cId="3771782152" sldId="261"/>
            <ac:picMk id="5" creationId="{4C40B6A0-EE81-4DC3-B953-53E475FCB075}"/>
          </ac:picMkLst>
        </pc:picChg>
        <pc:picChg chg="add del mod">
          <ac:chgData name="Eomchaiwon" userId="74fa6080-60df-4f48-a8a6-6e401d75eb48" providerId="ADAL" clId="{EF939B87-4FAC-432E-98B9-B4A2AD5C1245}" dt="2022-01-17T04:11:33.813" v="6133" actId="478"/>
          <ac:picMkLst>
            <pc:docMk/>
            <pc:sldMk cId="3771782152" sldId="261"/>
            <ac:picMk id="7" creationId="{86528292-EF2E-4E19-AB45-FEDCC70020D3}"/>
          </ac:picMkLst>
        </pc:picChg>
        <pc:picChg chg="add del mod modCrop">
          <ac:chgData name="Eomchaiwon" userId="74fa6080-60df-4f48-a8a6-6e401d75eb48" providerId="ADAL" clId="{EF939B87-4FAC-432E-98B9-B4A2AD5C1245}" dt="2022-01-17T04:14:44.074" v="6321" actId="21"/>
          <ac:picMkLst>
            <pc:docMk/>
            <pc:sldMk cId="3771782152" sldId="261"/>
            <ac:picMk id="9" creationId="{619C0439-B032-4B53-95C5-234C74412D5E}"/>
          </ac:picMkLst>
        </pc:picChg>
        <pc:picChg chg="add del mod">
          <ac:chgData name="Eomchaiwon" userId="74fa6080-60df-4f48-a8a6-6e401d75eb48" providerId="ADAL" clId="{EF939B87-4FAC-432E-98B9-B4A2AD5C1245}" dt="2022-01-17T04:14:46.426" v="6323" actId="21"/>
          <ac:picMkLst>
            <pc:docMk/>
            <pc:sldMk cId="3771782152" sldId="261"/>
            <ac:picMk id="10" creationId="{542C0275-2DDD-42F9-8B83-89FE3BA4BF56}"/>
          </ac:picMkLst>
        </pc:picChg>
        <pc:picChg chg="add mod modCrop">
          <ac:chgData name="Eomchaiwon" userId="74fa6080-60df-4f48-a8a6-6e401d75eb48" providerId="ADAL" clId="{EF939B87-4FAC-432E-98B9-B4A2AD5C1245}" dt="2022-01-17T04:16:34.356" v="6356" actId="14100"/>
          <ac:picMkLst>
            <pc:docMk/>
            <pc:sldMk cId="3771782152" sldId="261"/>
            <ac:picMk id="12" creationId="{50F67DB7-ACC1-4E6A-A67A-C31E43980520}"/>
          </ac:picMkLst>
        </pc:picChg>
        <pc:picChg chg="add mod modCrop">
          <ac:chgData name="Eomchaiwon" userId="74fa6080-60df-4f48-a8a6-6e401d75eb48" providerId="ADAL" clId="{EF939B87-4FAC-432E-98B9-B4A2AD5C1245}" dt="2022-01-17T04:16:29.011" v="6355" actId="1076"/>
          <ac:picMkLst>
            <pc:docMk/>
            <pc:sldMk cId="3771782152" sldId="261"/>
            <ac:picMk id="14" creationId="{4D280B23-D75B-424C-90AF-F1680BC812B0}"/>
          </ac:picMkLst>
        </pc:picChg>
        <pc:picChg chg="add mod modCrop">
          <ac:chgData name="Eomchaiwon" userId="74fa6080-60df-4f48-a8a6-6e401d75eb48" providerId="ADAL" clId="{EF939B87-4FAC-432E-98B9-B4A2AD5C1245}" dt="2022-01-17T04:17:33.178" v="6363" actId="1076"/>
          <ac:picMkLst>
            <pc:docMk/>
            <pc:sldMk cId="3771782152" sldId="261"/>
            <ac:picMk id="16" creationId="{78E245E1-DD2C-494D-B535-70BFFFD714A4}"/>
          </ac:picMkLst>
        </pc:picChg>
        <pc:picChg chg="add del">
          <ac:chgData name="Eomchaiwon" userId="74fa6080-60df-4f48-a8a6-6e401d75eb48" providerId="ADAL" clId="{EF939B87-4FAC-432E-98B9-B4A2AD5C1245}" dt="2022-01-17T04:22:43.998" v="6385" actId="22"/>
          <ac:picMkLst>
            <pc:docMk/>
            <pc:sldMk cId="3771782152" sldId="261"/>
            <ac:picMk id="22" creationId="{576D44A7-188C-4114-AF97-960F20D7EE8E}"/>
          </ac:picMkLst>
        </pc:picChg>
        <pc:cxnChg chg="add mod">
          <ac:chgData name="Eomchaiwon" userId="74fa6080-60df-4f48-a8a6-6e401d75eb48" providerId="ADAL" clId="{EF939B87-4FAC-432E-98B9-B4A2AD5C1245}" dt="2022-01-17T04:18:28.790" v="6383" actId="1582"/>
          <ac:cxnSpMkLst>
            <pc:docMk/>
            <pc:sldMk cId="3771782152" sldId="261"/>
            <ac:cxnSpMk id="20" creationId="{C8D791A6-D6B0-4432-B58A-5C0D7FDBD360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2T07:05:21.697" v="4320" actId="20577"/>
        <pc:sldMkLst>
          <pc:docMk/>
          <pc:sldMk cId="903361903" sldId="262"/>
        </pc:sldMkLst>
        <pc:spChg chg="mod">
          <ac:chgData name="Eomchaiwon" userId="74fa6080-60df-4f48-a8a6-6e401d75eb48" providerId="ADAL" clId="{EF939B87-4FAC-432E-98B9-B4A2AD5C1245}" dt="2022-01-12T07:05:21.697" v="4320" actId="20577"/>
          <ac:spMkLst>
            <pc:docMk/>
            <pc:sldMk cId="903361903" sldId="262"/>
            <ac:spMk id="3" creationId="{D39C9F32-0126-49D7-9E82-07E4FDD62D69}"/>
          </ac:spMkLst>
        </pc:spChg>
        <pc:spChg chg="add del">
          <ac:chgData name="Eomchaiwon" userId="74fa6080-60df-4f48-a8a6-6e401d75eb48" providerId="ADAL" clId="{EF939B87-4FAC-432E-98B9-B4A2AD5C1245}" dt="2022-01-12T06:57:50.820" v="3888" actId="11529"/>
          <ac:spMkLst>
            <pc:docMk/>
            <pc:sldMk cId="903361903" sldId="262"/>
            <ac:spMk id="46" creationId="{55958686-B3D5-4C0D-8876-2BEB1AF5A3DB}"/>
          </ac:spMkLst>
        </pc:spChg>
        <pc:grpChg chg="mod">
          <ac:chgData name="Eomchaiwon" userId="74fa6080-60df-4f48-a8a6-6e401d75eb48" providerId="ADAL" clId="{EF939B87-4FAC-432E-98B9-B4A2AD5C1245}" dt="2022-01-12T06:54:13.561" v="3738"/>
          <ac:grpSpMkLst>
            <pc:docMk/>
            <pc:sldMk cId="903361903" sldId="262"/>
            <ac:grpSpMk id="20" creationId="{28E9A215-1F29-4D01-A652-536285D78BF1}"/>
          </ac:grpSpMkLst>
        </pc:grpChg>
        <pc:graphicFrameChg chg="del">
          <ac:chgData name="Eomchaiwon" userId="74fa6080-60df-4f48-a8a6-6e401d75eb48" providerId="ADAL" clId="{EF939B87-4FAC-432E-98B9-B4A2AD5C1245}" dt="2022-01-12T05:37:35.928" v="2925" actId="478"/>
          <ac:graphicFrameMkLst>
            <pc:docMk/>
            <pc:sldMk cId="903361903" sldId="262"/>
            <ac:graphicFrameMk id="4" creationId="{E48364D0-94B9-40F3-92F8-4E4BE606B31A}"/>
          </ac:graphicFrameMkLst>
        </pc:graphicFrameChg>
        <pc:picChg chg="add mod">
          <ac:chgData name="Eomchaiwon" userId="74fa6080-60df-4f48-a8a6-6e401d75eb48" providerId="ADAL" clId="{EF939B87-4FAC-432E-98B9-B4A2AD5C1245}" dt="2022-01-12T06:00:39.591" v="3476" actId="1035"/>
          <ac:picMkLst>
            <pc:docMk/>
            <pc:sldMk cId="903361903" sldId="262"/>
            <ac:picMk id="6" creationId="{B1B3B0A1-A65A-4AE1-B550-50627371D5F2}"/>
          </ac:picMkLst>
        </pc:picChg>
        <pc:picChg chg="add mod modCrop">
          <ac:chgData name="Eomchaiwon" userId="74fa6080-60df-4f48-a8a6-6e401d75eb48" providerId="ADAL" clId="{EF939B87-4FAC-432E-98B9-B4A2AD5C1245}" dt="2022-01-12T06:00:40.575" v="3479" actId="1035"/>
          <ac:picMkLst>
            <pc:docMk/>
            <pc:sldMk cId="903361903" sldId="262"/>
            <ac:picMk id="8" creationId="{81D9E530-2431-4EB0-B340-E9F0E060A420}"/>
          </ac:picMkLst>
        </pc:picChg>
        <pc:inkChg chg="add del mod">
          <ac:chgData name="Eomchaiwon" userId="74fa6080-60df-4f48-a8a6-6e401d75eb48" providerId="ADAL" clId="{EF939B87-4FAC-432E-98B9-B4A2AD5C1245}" dt="2022-01-12T06:54:14.467" v="3739" actId="9405"/>
          <ac:inkMkLst>
            <pc:docMk/>
            <pc:sldMk cId="903361903" sldId="262"/>
            <ac:inkMk id="18" creationId="{136ADD81-F344-4CE3-911F-8AAEDF47B0EC}"/>
          </ac:inkMkLst>
        </pc:inkChg>
        <pc:inkChg chg="add del mod">
          <ac:chgData name="Eomchaiwon" userId="74fa6080-60df-4f48-a8a6-6e401d75eb48" providerId="ADAL" clId="{EF939B87-4FAC-432E-98B9-B4A2AD5C1245}" dt="2022-01-12T06:54:13.561" v="3738"/>
          <ac:inkMkLst>
            <pc:docMk/>
            <pc:sldMk cId="903361903" sldId="262"/>
            <ac:inkMk id="19" creationId="{6A57B1EE-CE56-455A-A41B-996C4A564317}"/>
          </ac:inkMkLst>
        </pc:inkChg>
        <pc:cxnChg chg="add del mod">
          <ac:chgData name="Eomchaiwon" userId="74fa6080-60df-4f48-a8a6-6e401d75eb48" providerId="ADAL" clId="{EF939B87-4FAC-432E-98B9-B4A2AD5C1245}" dt="2022-01-12T05:52:01.089" v="3208" actId="478"/>
          <ac:cxnSpMkLst>
            <pc:docMk/>
            <pc:sldMk cId="903361903" sldId="262"/>
            <ac:cxnSpMk id="10" creationId="{6FF4C713-9DEE-4295-8F81-4FB732E4432C}"/>
          </ac:cxnSpMkLst>
        </pc:cxnChg>
        <pc:cxnChg chg="add del mod">
          <ac:chgData name="Eomchaiwon" userId="74fa6080-60df-4f48-a8a6-6e401d75eb48" providerId="ADAL" clId="{EF939B87-4FAC-432E-98B9-B4A2AD5C1245}" dt="2022-01-12T05:51:59.668" v="3207" actId="478"/>
          <ac:cxnSpMkLst>
            <pc:docMk/>
            <pc:sldMk cId="903361903" sldId="262"/>
            <ac:cxnSpMk id="12" creationId="{22468A09-A1DF-463C-A3C3-4D24D5219E69}"/>
          </ac:cxnSpMkLst>
        </pc:cxnChg>
        <pc:cxnChg chg="add del mod">
          <ac:chgData name="Eomchaiwon" userId="74fa6080-60df-4f48-a8a6-6e401d75eb48" providerId="ADAL" clId="{EF939B87-4FAC-432E-98B9-B4A2AD5C1245}" dt="2022-01-12T05:52:25.678" v="3212" actId="478"/>
          <ac:cxnSpMkLst>
            <pc:docMk/>
            <pc:sldMk cId="903361903" sldId="262"/>
            <ac:cxnSpMk id="15" creationId="{9D5BA4F3-0DFE-436F-B80A-009C83912D43}"/>
          </ac:cxnSpMkLst>
        </pc:cxnChg>
        <pc:cxnChg chg="add del mod">
          <ac:chgData name="Eomchaiwon" userId="74fa6080-60df-4f48-a8a6-6e401d75eb48" providerId="ADAL" clId="{EF939B87-4FAC-432E-98B9-B4A2AD5C1245}" dt="2022-01-12T06:54:49.727" v="3747" actId="11529"/>
          <ac:cxnSpMkLst>
            <pc:docMk/>
            <pc:sldMk cId="903361903" sldId="262"/>
            <ac:cxnSpMk id="22" creationId="{8A494596-B244-4090-A8C8-51E2BCA9CCA3}"/>
          </ac:cxnSpMkLst>
        </pc:cxnChg>
        <pc:cxnChg chg="add mod">
          <ac:chgData name="Eomchaiwon" userId="74fa6080-60df-4f48-a8a6-6e401d75eb48" providerId="ADAL" clId="{EF939B87-4FAC-432E-98B9-B4A2AD5C1245}" dt="2022-01-12T06:55:04.642" v="3749" actId="208"/>
          <ac:cxnSpMkLst>
            <pc:docMk/>
            <pc:sldMk cId="903361903" sldId="262"/>
            <ac:cxnSpMk id="26" creationId="{48BD18D5-CBDC-430B-9987-AA7AE62E78E6}"/>
          </ac:cxnSpMkLst>
        </pc:cxnChg>
        <pc:cxnChg chg="add mod">
          <ac:chgData name="Eomchaiwon" userId="74fa6080-60df-4f48-a8a6-6e401d75eb48" providerId="ADAL" clId="{EF939B87-4FAC-432E-98B9-B4A2AD5C1245}" dt="2022-01-12T06:55:22.933" v="3810" actId="1036"/>
          <ac:cxnSpMkLst>
            <pc:docMk/>
            <pc:sldMk cId="903361903" sldId="262"/>
            <ac:cxnSpMk id="27" creationId="{568CBCB2-D9A6-46B3-BA41-215D8E1F5F95}"/>
          </ac:cxnSpMkLst>
        </pc:cxnChg>
        <pc:cxnChg chg="add mod">
          <ac:chgData name="Eomchaiwon" userId="74fa6080-60df-4f48-a8a6-6e401d75eb48" providerId="ADAL" clId="{EF939B87-4FAC-432E-98B9-B4A2AD5C1245}" dt="2022-01-12T06:55:34.568" v="3851" actId="14100"/>
          <ac:cxnSpMkLst>
            <pc:docMk/>
            <pc:sldMk cId="903361903" sldId="262"/>
            <ac:cxnSpMk id="29" creationId="{515CC095-83A7-45CD-8DF2-9AD015FCC35E}"/>
          </ac:cxnSpMkLst>
        </pc:cxnChg>
        <pc:cxnChg chg="add mod">
          <ac:chgData name="Eomchaiwon" userId="74fa6080-60df-4f48-a8a6-6e401d75eb48" providerId="ADAL" clId="{EF939B87-4FAC-432E-98B9-B4A2AD5C1245}" dt="2022-01-12T06:55:49.494" v="3865" actId="1035"/>
          <ac:cxnSpMkLst>
            <pc:docMk/>
            <pc:sldMk cId="903361903" sldId="262"/>
            <ac:cxnSpMk id="31" creationId="{FFEBD164-D0DE-42C4-9FEE-B9B241702243}"/>
          </ac:cxnSpMkLst>
        </pc:cxnChg>
        <pc:cxnChg chg="add mod">
          <ac:chgData name="Eomchaiwon" userId="74fa6080-60df-4f48-a8a6-6e401d75eb48" providerId="ADAL" clId="{EF939B87-4FAC-432E-98B9-B4A2AD5C1245}" dt="2022-01-12T06:55:55.901" v="3868" actId="14100"/>
          <ac:cxnSpMkLst>
            <pc:docMk/>
            <pc:sldMk cId="903361903" sldId="262"/>
            <ac:cxnSpMk id="34" creationId="{94D971E8-9AB6-4F7E-885C-395F8B68BE31}"/>
          </ac:cxnSpMkLst>
        </pc:cxnChg>
        <pc:cxnChg chg="add del mod">
          <ac:chgData name="Eomchaiwon" userId="74fa6080-60df-4f48-a8a6-6e401d75eb48" providerId="ADAL" clId="{EF939B87-4FAC-432E-98B9-B4A2AD5C1245}" dt="2022-01-12T06:56:17.785" v="3872" actId="11529"/>
          <ac:cxnSpMkLst>
            <pc:docMk/>
            <pc:sldMk cId="903361903" sldId="262"/>
            <ac:cxnSpMk id="37" creationId="{1F96F9EB-9B4C-4C3C-BDDB-8427EE850490}"/>
          </ac:cxnSpMkLst>
        </pc:cxnChg>
        <pc:cxnChg chg="add del">
          <ac:chgData name="Eomchaiwon" userId="74fa6080-60df-4f48-a8a6-6e401d75eb48" providerId="ADAL" clId="{EF939B87-4FAC-432E-98B9-B4A2AD5C1245}" dt="2022-01-12T06:56:37.473" v="3874" actId="11529"/>
          <ac:cxnSpMkLst>
            <pc:docMk/>
            <pc:sldMk cId="903361903" sldId="262"/>
            <ac:cxnSpMk id="40" creationId="{976C6E02-E5E6-45A7-82DF-4A0761BA6401}"/>
          </ac:cxnSpMkLst>
        </pc:cxnChg>
        <pc:cxnChg chg="add del mod">
          <ac:chgData name="Eomchaiwon" userId="74fa6080-60df-4f48-a8a6-6e401d75eb48" providerId="ADAL" clId="{EF939B87-4FAC-432E-98B9-B4A2AD5C1245}" dt="2022-01-12T06:57:33.166" v="3886" actId="11529"/>
          <ac:cxnSpMkLst>
            <pc:docMk/>
            <pc:sldMk cId="903361903" sldId="262"/>
            <ac:cxnSpMk id="42" creationId="{1FB0B8C5-06F2-4342-A0C1-1F4170F4946C}"/>
          </ac:cxnSpMkLst>
        </pc:cxnChg>
        <pc:cxnChg chg="add del mod">
          <ac:chgData name="Eomchaiwon" userId="74fa6080-60df-4f48-a8a6-6e401d75eb48" providerId="ADAL" clId="{EF939B87-4FAC-432E-98B9-B4A2AD5C1245}" dt="2022-01-12T06:57:31.365" v="3883"/>
          <ac:cxnSpMkLst>
            <pc:docMk/>
            <pc:sldMk cId="903361903" sldId="262"/>
            <ac:cxnSpMk id="44" creationId="{69EB42B3-7B14-4F34-BE74-DC60B97C5142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3T04:09:23.912" v="4568" actId="14100"/>
        <pc:sldMkLst>
          <pc:docMk/>
          <pc:sldMk cId="2051021997" sldId="263"/>
        </pc:sldMkLst>
        <pc:spChg chg="mod">
          <ac:chgData name="Eomchaiwon" userId="74fa6080-60df-4f48-a8a6-6e401d75eb48" providerId="ADAL" clId="{EF939B87-4FAC-432E-98B9-B4A2AD5C1245}" dt="2022-01-13T04:09:16.812" v="4566"/>
          <ac:spMkLst>
            <pc:docMk/>
            <pc:sldMk cId="2051021997" sldId="263"/>
            <ac:spMk id="3" creationId="{D39C9F32-0126-49D7-9E82-07E4FDD62D69}"/>
          </ac:spMkLst>
        </pc:spChg>
        <pc:picChg chg="add del mod">
          <ac:chgData name="Eomchaiwon" userId="74fa6080-60df-4f48-a8a6-6e401d75eb48" providerId="ADAL" clId="{EF939B87-4FAC-432E-98B9-B4A2AD5C1245}" dt="2022-01-12T07:09:48.608" v="4528" actId="478"/>
          <ac:picMkLst>
            <pc:docMk/>
            <pc:sldMk cId="2051021997" sldId="263"/>
            <ac:picMk id="5" creationId="{8A135AEF-97BF-4227-802F-8E52B8BC2AE8}"/>
          </ac:picMkLst>
        </pc:picChg>
        <pc:picChg chg="del">
          <ac:chgData name="Eomchaiwon" userId="74fa6080-60df-4f48-a8a6-6e401d75eb48" providerId="ADAL" clId="{EF939B87-4FAC-432E-98B9-B4A2AD5C1245}" dt="2022-01-12T05:52:44.028" v="3214" actId="478"/>
          <ac:picMkLst>
            <pc:docMk/>
            <pc:sldMk cId="2051021997" sldId="263"/>
            <ac:picMk id="6" creationId="{B1B3B0A1-A65A-4AE1-B550-50627371D5F2}"/>
          </ac:picMkLst>
        </pc:picChg>
        <pc:picChg chg="del">
          <ac:chgData name="Eomchaiwon" userId="74fa6080-60df-4f48-a8a6-6e401d75eb48" providerId="ADAL" clId="{EF939B87-4FAC-432E-98B9-B4A2AD5C1245}" dt="2022-01-12T05:52:44.483" v="3215" actId="478"/>
          <ac:picMkLst>
            <pc:docMk/>
            <pc:sldMk cId="2051021997" sldId="263"/>
            <ac:picMk id="8" creationId="{81D9E530-2431-4EB0-B340-E9F0E060A420}"/>
          </ac:picMkLst>
        </pc:picChg>
        <pc:picChg chg="add mod">
          <ac:chgData name="Eomchaiwon" userId="74fa6080-60df-4f48-a8a6-6e401d75eb48" providerId="ADAL" clId="{EF939B87-4FAC-432E-98B9-B4A2AD5C1245}" dt="2022-01-13T04:09:23.912" v="4568" actId="14100"/>
          <ac:picMkLst>
            <pc:docMk/>
            <pc:sldMk cId="2051021997" sldId="263"/>
            <ac:picMk id="9" creationId="{A78F66C9-60D6-4832-9115-44050BB13096}"/>
          </ac:picMkLst>
        </pc:picChg>
      </pc:sldChg>
      <pc:sldChg chg="addSp delSp modSp add mod ord">
        <pc:chgData name="Eomchaiwon" userId="74fa6080-60df-4f48-a8a6-6e401d75eb48" providerId="ADAL" clId="{EF939B87-4FAC-432E-98B9-B4A2AD5C1245}" dt="2022-01-12T07:07:52.498" v="4440" actId="14100"/>
        <pc:sldMkLst>
          <pc:docMk/>
          <pc:sldMk cId="4172065234" sldId="264"/>
        </pc:sldMkLst>
        <pc:spChg chg="mod">
          <ac:chgData name="Eomchaiwon" userId="74fa6080-60df-4f48-a8a6-6e401d75eb48" providerId="ADAL" clId="{EF939B87-4FAC-432E-98B9-B4A2AD5C1245}" dt="2022-01-12T07:05:45.800" v="4344" actId="20577"/>
          <ac:spMkLst>
            <pc:docMk/>
            <pc:sldMk cId="4172065234" sldId="264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2T07:06:22.425" v="4348" actId="208"/>
          <ac:spMkLst>
            <pc:docMk/>
            <pc:sldMk cId="4172065234" sldId="264"/>
            <ac:spMk id="10" creationId="{2F94AAB8-6AD0-4D1D-85AA-20166F2A571E}"/>
          </ac:spMkLst>
        </pc:spChg>
        <pc:spChg chg="add mod">
          <ac:chgData name="Eomchaiwon" userId="74fa6080-60df-4f48-a8a6-6e401d75eb48" providerId="ADAL" clId="{EF939B87-4FAC-432E-98B9-B4A2AD5C1245}" dt="2022-01-12T07:06:34.316" v="4350" actId="1076"/>
          <ac:spMkLst>
            <pc:docMk/>
            <pc:sldMk cId="4172065234" sldId="264"/>
            <ac:spMk id="11" creationId="{5CF6CED0-C42D-475D-84FA-6B8D54BD7886}"/>
          </ac:spMkLst>
        </pc:spChg>
        <pc:spChg chg="add mod">
          <ac:chgData name="Eomchaiwon" userId="74fa6080-60df-4f48-a8a6-6e401d75eb48" providerId="ADAL" clId="{EF939B87-4FAC-432E-98B9-B4A2AD5C1245}" dt="2022-01-12T07:06:42.390" v="4353" actId="14100"/>
          <ac:spMkLst>
            <pc:docMk/>
            <pc:sldMk cId="4172065234" sldId="264"/>
            <ac:spMk id="12" creationId="{3BE0AE99-CCB4-465E-BAD7-5D31A58F7DA0}"/>
          </ac:spMkLst>
        </pc:spChg>
        <pc:spChg chg="add del mod">
          <ac:chgData name="Eomchaiwon" userId="74fa6080-60df-4f48-a8a6-6e401d75eb48" providerId="ADAL" clId="{EF939B87-4FAC-432E-98B9-B4A2AD5C1245}" dt="2022-01-12T07:07:40.214" v="4436" actId="478"/>
          <ac:spMkLst>
            <pc:docMk/>
            <pc:sldMk cId="4172065234" sldId="264"/>
            <ac:spMk id="13" creationId="{5FDFCE87-8FFA-4DD9-9DD6-96CE5A7BF3A3}"/>
          </ac:spMkLst>
        </pc:spChg>
        <pc:spChg chg="add mod">
          <ac:chgData name="Eomchaiwon" userId="74fa6080-60df-4f48-a8a6-6e401d75eb48" providerId="ADAL" clId="{EF939B87-4FAC-432E-98B9-B4A2AD5C1245}" dt="2022-01-12T07:07:52.498" v="4440" actId="14100"/>
          <ac:spMkLst>
            <pc:docMk/>
            <pc:sldMk cId="4172065234" sldId="264"/>
            <ac:spMk id="14" creationId="{279D1382-9908-4CC4-821D-E6A1DE497980}"/>
          </ac:spMkLst>
        </pc:spChg>
        <pc:picChg chg="del">
          <ac:chgData name="Eomchaiwon" userId="74fa6080-60df-4f48-a8a6-6e401d75eb48" providerId="ADAL" clId="{EF939B87-4FAC-432E-98B9-B4A2AD5C1245}" dt="2022-01-12T06:28:03.941" v="3498" actId="478"/>
          <ac:picMkLst>
            <pc:docMk/>
            <pc:sldMk cId="4172065234" sldId="264"/>
            <ac:picMk id="5" creationId="{8A135AEF-97BF-4227-802F-8E52B8BC2AE8}"/>
          </ac:picMkLst>
        </pc:picChg>
        <pc:picChg chg="add mod">
          <ac:chgData name="Eomchaiwon" userId="74fa6080-60df-4f48-a8a6-6e401d75eb48" providerId="ADAL" clId="{EF939B87-4FAC-432E-98B9-B4A2AD5C1245}" dt="2022-01-12T07:01:32.588" v="4096" actId="1076"/>
          <ac:picMkLst>
            <pc:docMk/>
            <pc:sldMk cId="4172065234" sldId="264"/>
            <ac:picMk id="6" creationId="{A55B0053-E49B-4960-A7A4-AB75B450FEED}"/>
          </ac:picMkLst>
        </pc:picChg>
        <pc:picChg chg="add mod modCrop">
          <ac:chgData name="Eomchaiwon" userId="74fa6080-60df-4f48-a8a6-6e401d75eb48" providerId="ADAL" clId="{EF939B87-4FAC-432E-98B9-B4A2AD5C1245}" dt="2022-01-12T07:05:50.618" v="4345" actId="1076"/>
          <ac:picMkLst>
            <pc:docMk/>
            <pc:sldMk cId="4172065234" sldId="264"/>
            <ac:picMk id="8" creationId="{1F56A51C-51FE-4FA3-AA56-027BF2083727}"/>
          </ac:picMkLst>
        </pc:picChg>
        <pc:picChg chg="del">
          <ac:chgData name="Eomchaiwon" userId="74fa6080-60df-4f48-a8a6-6e401d75eb48" providerId="ADAL" clId="{EF939B87-4FAC-432E-98B9-B4A2AD5C1245}" dt="2022-01-12T06:28:03.613" v="3497" actId="478"/>
          <ac:picMkLst>
            <pc:docMk/>
            <pc:sldMk cId="4172065234" sldId="264"/>
            <ac:picMk id="9" creationId="{A78F66C9-60D6-4832-9115-44050BB13096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6T05:49:03.072" v="4815" actId="732"/>
        <pc:sldMkLst>
          <pc:docMk/>
          <pc:sldMk cId="2580174767" sldId="265"/>
        </pc:sldMkLst>
        <pc:spChg chg="mod">
          <ac:chgData name="Eomchaiwon" userId="74fa6080-60df-4f48-a8a6-6e401d75eb48" providerId="ADAL" clId="{EF939B87-4FAC-432E-98B9-B4A2AD5C1245}" dt="2022-01-16T05:48:22.610" v="4736" actId="20577"/>
          <ac:spMkLst>
            <pc:docMk/>
            <pc:sldMk cId="2580174767" sldId="265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6T05:48:40.387" v="4804" actId="1076"/>
          <ac:spMkLst>
            <pc:docMk/>
            <pc:sldMk cId="2580174767" sldId="265"/>
            <ac:spMk id="7" creationId="{662AC49E-6DEB-468D-8BC5-242D53C8B5D4}"/>
          </ac:spMkLst>
        </pc:spChg>
        <pc:spChg chg="add mod">
          <ac:chgData name="Eomchaiwon" userId="74fa6080-60df-4f48-a8a6-6e401d75eb48" providerId="ADAL" clId="{EF939B87-4FAC-432E-98B9-B4A2AD5C1245}" dt="2022-01-16T05:48:53.617" v="4814" actId="1036"/>
          <ac:spMkLst>
            <pc:docMk/>
            <pc:sldMk cId="2580174767" sldId="265"/>
            <ac:spMk id="8" creationId="{806F6B83-EB3A-45CA-9D39-1FFA04C30050}"/>
          </ac:spMkLst>
        </pc:spChg>
        <pc:picChg chg="add mod">
          <ac:chgData name="Eomchaiwon" userId="74fa6080-60df-4f48-a8a6-6e401d75eb48" providerId="ADAL" clId="{EF939B87-4FAC-432E-98B9-B4A2AD5C1245}" dt="2022-01-16T05:48:35.945" v="4803" actId="1035"/>
          <ac:picMkLst>
            <pc:docMk/>
            <pc:sldMk cId="2580174767" sldId="265"/>
            <ac:picMk id="5" creationId="{7110A293-80BC-405D-806B-1BA8423C85E7}"/>
          </ac:picMkLst>
        </pc:picChg>
        <pc:picChg chg="mod modCrop">
          <ac:chgData name="Eomchaiwon" userId="74fa6080-60df-4f48-a8a6-6e401d75eb48" providerId="ADAL" clId="{EF939B87-4FAC-432E-98B9-B4A2AD5C1245}" dt="2022-01-16T05:49:03.072" v="4815" actId="732"/>
          <ac:picMkLst>
            <pc:docMk/>
            <pc:sldMk cId="2580174767" sldId="265"/>
            <ac:picMk id="6" creationId="{82A97BEB-2D8F-497E-B69E-E8620A3DB3A7}"/>
          </ac:picMkLst>
        </pc:picChg>
        <pc:picChg chg="del">
          <ac:chgData name="Eomchaiwon" userId="74fa6080-60df-4f48-a8a6-6e401d75eb48" providerId="ADAL" clId="{EF939B87-4FAC-432E-98B9-B4A2AD5C1245}" dt="2022-01-13T04:11:39.950" v="4572" actId="478"/>
          <ac:picMkLst>
            <pc:docMk/>
            <pc:sldMk cId="2580174767" sldId="265"/>
            <ac:picMk id="9" creationId="{A78F66C9-60D6-4832-9115-44050BB13096}"/>
          </ac:picMkLst>
        </pc:picChg>
        <pc:cxnChg chg="add mod">
          <ac:chgData name="Eomchaiwon" userId="74fa6080-60df-4f48-a8a6-6e401d75eb48" providerId="ADAL" clId="{EF939B87-4FAC-432E-98B9-B4A2AD5C1245}" dt="2022-01-16T05:48:53.617" v="4814" actId="1036"/>
          <ac:cxnSpMkLst>
            <pc:docMk/>
            <pc:sldMk cId="2580174767" sldId="265"/>
            <ac:cxnSpMk id="10" creationId="{EDE4E17C-C2A0-46A0-9357-6C15A179FD4B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6T06:34:46.895" v="4896" actId="1582"/>
        <pc:sldMkLst>
          <pc:docMk/>
          <pc:sldMk cId="52406142" sldId="266"/>
        </pc:sldMkLst>
        <pc:spChg chg="mod">
          <ac:chgData name="Eomchaiwon" userId="74fa6080-60df-4f48-a8a6-6e401d75eb48" providerId="ADAL" clId="{EF939B87-4FAC-432E-98B9-B4A2AD5C1245}" dt="2022-01-16T06:30:00.321" v="4839" actId="20577"/>
          <ac:spMkLst>
            <pc:docMk/>
            <pc:sldMk cId="52406142" sldId="266"/>
            <ac:spMk id="3" creationId="{D39C9F32-0126-49D7-9E82-07E4FDD62D69}"/>
          </ac:spMkLst>
        </pc:spChg>
        <pc:spChg chg="mod">
          <ac:chgData name="Eomchaiwon" userId="74fa6080-60df-4f48-a8a6-6e401d75eb48" providerId="ADAL" clId="{EF939B87-4FAC-432E-98B9-B4A2AD5C1245}" dt="2022-01-16T06:34:12.472" v="4891" actId="14100"/>
          <ac:spMkLst>
            <pc:docMk/>
            <pc:sldMk cId="52406142" sldId="266"/>
            <ac:spMk id="4" creationId="{566AE246-2D07-4077-844C-518A33CB9DE1}"/>
          </ac:spMkLst>
        </pc:spChg>
        <pc:spChg chg="mod">
          <ac:chgData name="Eomchaiwon" userId="74fa6080-60df-4f48-a8a6-6e401d75eb48" providerId="ADAL" clId="{EF939B87-4FAC-432E-98B9-B4A2AD5C1245}" dt="2022-01-16T06:31:45.188" v="4877" actId="14100"/>
          <ac:spMkLst>
            <pc:docMk/>
            <pc:sldMk cId="52406142" sldId="266"/>
            <ac:spMk id="7" creationId="{1E82A1A0-67D6-449A-8C2D-937C6AFA5501}"/>
          </ac:spMkLst>
        </pc:spChg>
        <pc:spChg chg="del">
          <ac:chgData name="Eomchaiwon" userId="74fa6080-60df-4f48-a8a6-6e401d75eb48" providerId="ADAL" clId="{EF939B87-4FAC-432E-98B9-B4A2AD5C1245}" dt="2022-01-16T06:11:26.028" v="4821" actId="478"/>
          <ac:spMkLst>
            <pc:docMk/>
            <pc:sldMk cId="52406142" sldId="266"/>
            <ac:spMk id="7" creationId="{662AC49E-6DEB-468D-8BC5-242D53C8B5D4}"/>
          </ac:spMkLst>
        </pc:spChg>
        <pc:spChg chg="del">
          <ac:chgData name="Eomchaiwon" userId="74fa6080-60df-4f48-a8a6-6e401d75eb48" providerId="ADAL" clId="{EF939B87-4FAC-432E-98B9-B4A2AD5C1245}" dt="2022-01-16T06:11:23.411" v="4819" actId="478"/>
          <ac:spMkLst>
            <pc:docMk/>
            <pc:sldMk cId="52406142" sldId="266"/>
            <ac:spMk id="8" creationId="{806F6B83-EB3A-45CA-9D39-1FFA04C30050}"/>
          </ac:spMkLst>
        </pc:spChg>
        <pc:spChg chg="add mod">
          <ac:chgData name="Eomchaiwon" userId="74fa6080-60df-4f48-a8a6-6e401d75eb48" providerId="ADAL" clId="{EF939B87-4FAC-432E-98B9-B4A2AD5C1245}" dt="2022-01-16T06:33:05.107" v="4879" actId="14100"/>
          <ac:spMkLst>
            <pc:docMk/>
            <pc:sldMk cId="52406142" sldId="266"/>
            <ac:spMk id="15" creationId="{8D17C273-B5E1-44F0-AD38-1211769B54B4}"/>
          </ac:spMkLst>
        </pc:spChg>
        <pc:spChg chg="add mod">
          <ac:chgData name="Eomchaiwon" userId="74fa6080-60df-4f48-a8a6-6e401d75eb48" providerId="ADAL" clId="{EF939B87-4FAC-432E-98B9-B4A2AD5C1245}" dt="2022-01-16T06:34:22.577" v="4893" actId="14100"/>
          <ac:spMkLst>
            <pc:docMk/>
            <pc:sldMk cId="52406142" sldId="266"/>
            <ac:spMk id="21" creationId="{9A1B5C0D-7B56-470B-8733-AA95EF0894E3}"/>
          </ac:spMkLst>
        </pc:spChg>
        <pc:picChg chg="del">
          <ac:chgData name="Eomchaiwon" userId="74fa6080-60df-4f48-a8a6-6e401d75eb48" providerId="ADAL" clId="{EF939B87-4FAC-432E-98B9-B4A2AD5C1245}" dt="2022-01-16T06:11:21.086" v="4817" actId="478"/>
          <ac:picMkLst>
            <pc:docMk/>
            <pc:sldMk cId="52406142" sldId="266"/>
            <ac:picMk id="5" creationId="{7110A293-80BC-405D-806B-1BA8423C85E7}"/>
          </ac:picMkLst>
        </pc:picChg>
        <pc:picChg chg="del">
          <ac:chgData name="Eomchaiwon" userId="74fa6080-60df-4f48-a8a6-6e401d75eb48" providerId="ADAL" clId="{EF939B87-4FAC-432E-98B9-B4A2AD5C1245}" dt="2022-01-16T06:11:21.878" v="4818" actId="478"/>
          <ac:picMkLst>
            <pc:docMk/>
            <pc:sldMk cId="52406142" sldId="266"/>
            <ac:picMk id="6" creationId="{82A97BEB-2D8F-497E-B69E-E8620A3DB3A7}"/>
          </ac:picMkLst>
        </pc:picChg>
        <pc:picChg chg="add mod modCrop">
          <ac:chgData name="Eomchaiwon" userId="74fa6080-60df-4f48-a8a6-6e401d75eb48" providerId="ADAL" clId="{EF939B87-4FAC-432E-98B9-B4A2AD5C1245}" dt="2022-01-16T06:17:15.051" v="4834" actId="1076"/>
          <ac:picMkLst>
            <pc:docMk/>
            <pc:sldMk cId="52406142" sldId="266"/>
            <ac:picMk id="9" creationId="{6F27721F-B23D-4CB0-85CB-616994D5216E}"/>
          </ac:picMkLst>
        </pc:picChg>
        <pc:picChg chg="add mod modCrop">
          <ac:chgData name="Eomchaiwon" userId="74fa6080-60df-4f48-a8a6-6e401d75eb48" providerId="ADAL" clId="{EF939B87-4FAC-432E-98B9-B4A2AD5C1245}" dt="2022-01-16T06:17:17.067" v="4835" actId="1076"/>
          <ac:picMkLst>
            <pc:docMk/>
            <pc:sldMk cId="52406142" sldId="266"/>
            <ac:picMk id="12" creationId="{FEB24F1D-FBEC-4348-AE02-1F145B89E4EF}"/>
          </ac:picMkLst>
        </pc:picChg>
        <pc:picChg chg="add mod modCrop">
          <ac:chgData name="Eomchaiwon" userId="74fa6080-60df-4f48-a8a6-6e401d75eb48" providerId="ADAL" clId="{EF939B87-4FAC-432E-98B9-B4A2AD5C1245}" dt="2022-01-16T06:30:04.043" v="4840" actId="1076"/>
          <ac:picMkLst>
            <pc:docMk/>
            <pc:sldMk cId="52406142" sldId="266"/>
            <ac:picMk id="14" creationId="{618272B4-3027-421C-831D-33369304CD3F}"/>
          </ac:picMkLst>
        </pc:picChg>
        <pc:picChg chg="add del mod">
          <ac:chgData name="Eomchaiwon" userId="74fa6080-60df-4f48-a8a6-6e401d75eb48" providerId="ADAL" clId="{EF939B87-4FAC-432E-98B9-B4A2AD5C1245}" dt="2022-01-16T06:33:34.125" v="4885"/>
          <ac:picMkLst>
            <pc:docMk/>
            <pc:sldMk cId="52406142" sldId="266"/>
            <ac:picMk id="20" creationId="{C5A587AE-A4BC-49E2-9932-E2991217A12F}"/>
          </ac:picMkLst>
        </pc:picChg>
        <pc:cxnChg chg="del mod">
          <ac:chgData name="Eomchaiwon" userId="74fa6080-60df-4f48-a8a6-6e401d75eb48" providerId="ADAL" clId="{EF939B87-4FAC-432E-98B9-B4A2AD5C1245}" dt="2022-01-16T06:11:24.877" v="4820" actId="478"/>
          <ac:cxnSpMkLst>
            <pc:docMk/>
            <pc:sldMk cId="52406142" sldId="266"/>
            <ac:cxnSpMk id="10" creationId="{EDE4E17C-C2A0-46A0-9357-6C15A179FD4B}"/>
          </ac:cxnSpMkLst>
        </pc:cxnChg>
        <pc:cxnChg chg="add mod">
          <ac:chgData name="Eomchaiwon" userId="74fa6080-60df-4f48-a8a6-6e401d75eb48" providerId="ADAL" clId="{EF939B87-4FAC-432E-98B9-B4A2AD5C1245}" dt="2022-01-16T06:34:33.956" v="4894" actId="1582"/>
          <ac:cxnSpMkLst>
            <pc:docMk/>
            <pc:sldMk cId="52406142" sldId="266"/>
            <ac:cxnSpMk id="17" creationId="{A6BF0459-C876-4F4F-B7A3-612C38D44A65}"/>
          </ac:cxnSpMkLst>
        </pc:cxnChg>
        <pc:cxnChg chg="add mod">
          <ac:chgData name="Eomchaiwon" userId="74fa6080-60df-4f48-a8a6-6e401d75eb48" providerId="ADAL" clId="{EF939B87-4FAC-432E-98B9-B4A2AD5C1245}" dt="2022-01-16T06:34:46.895" v="4896" actId="1582"/>
          <ac:cxnSpMkLst>
            <pc:docMk/>
            <pc:sldMk cId="52406142" sldId="266"/>
            <ac:cxnSpMk id="19" creationId="{D565C54E-B01B-4137-92F3-AF31E9D2C07E}"/>
          </ac:cxnSpMkLst>
        </pc:cxnChg>
      </pc:sldChg>
      <pc:sldChg chg="addSp modSp mod">
        <pc:chgData name="Eomchaiwon" userId="74fa6080-60df-4f48-a8a6-6e401d75eb48" providerId="ADAL" clId="{EF939B87-4FAC-432E-98B9-B4A2AD5C1245}" dt="2022-01-16T07:05:19.168" v="5338" actId="1076"/>
        <pc:sldMkLst>
          <pc:docMk/>
          <pc:sldMk cId="2453567512" sldId="267"/>
        </pc:sldMkLst>
        <pc:spChg chg="add mod">
          <ac:chgData name="Eomchaiwon" userId="74fa6080-60df-4f48-a8a6-6e401d75eb48" providerId="ADAL" clId="{EF939B87-4FAC-432E-98B9-B4A2AD5C1245}" dt="2022-01-16T06:45:55.648" v="4925" actId="1037"/>
          <ac:spMkLst>
            <pc:docMk/>
            <pc:sldMk cId="2453567512" sldId="267"/>
            <ac:spMk id="8" creationId="{5DB2A36C-96AA-4103-90B6-9ABE100A9ED6}"/>
          </ac:spMkLst>
        </pc:spChg>
        <pc:spChg chg="add mod">
          <ac:chgData name="Eomchaiwon" userId="74fa6080-60df-4f48-a8a6-6e401d75eb48" providerId="ADAL" clId="{EF939B87-4FAC-432E-98B9-B4A2AD5C1245}" dt="2022-01-16T06:46:23.162" v="4930" actId="14100"/>
          <ac:spMkLst>
            <pc:docMk/>
            <pc:sldMk cId="2453567512" sldId="267"/>
            <ac:spMk id="10" creationId="{54FA4FB2-8FA2-4BFA-A81E-BC8AE8DE7CD9}"/>
          </ac:spMkLst>
        </pc:spChg>
        <pc:spChg chg="add mod">
          <ac:chgData name="Eomchaiwon" userId="74fa6080-60df-4f48-a8a6-6e401d75eb48" providerId="ADAL" clId="{EF939B87-4FAC-432E-98B9-B4A2AD5C1245}" dt="2022-01-16T07:05:19.168" v="5338" actId="1076"/>
          <ac:spMkLst>
            <pc:docMk/>
            <pc:sldMk cId="2453567512" sldId="267"/>
            <ac:spMk id="11" creationId="{C1D42694-27BA-4AE6-A942-4A8A88BDC76B}"/>
          </ac:spMkLst>
        </pc:spChg>
        <pc:spChg chg="add mod">
          <ac:chgData name="Eomchaiwon" userId="74fa6080-60df-4f48-a8a6-6e401d75eb48" providerId="ADAL" clId="{EF939B87-4FAC-432E-98B9-B4A2AD5C1245}" dt="2022-01-16T06:58:06.037" v="5165" actId="1076"/>
          <ac:spMkLst>
            <pc:docMk/>
            <pc:sldMk cId="2453567512" sldId="267"/>
            <ac:spMk id="12" creationId="{5E384873-0A59-43BC-AA3C-F6EDF7F78309}"/>
          </ac:spMkLst>
        </pc:spChg>
        <pc:picChg chg="add mod modCrop">
          <ac:chgData name="Eomchaiwon" userId="74fa6080-60df-4f48-a8a6-6e401d75eb48" providerId="ADAL" clId="{EF939B87-4FAC-432E-98B9-B4A2AD5C1245}" dt="2022-01-16T06:45:22.216" v="4906" actId="1076"/>
          <ac:picMkLst>
            <pc:docMk/>
            <pc:sldMk cId="2453567512" sldId="267"/>
            <ac:picMk id="5" creationId="{6DBB71E4-8B3E-4092-9469-811729885EB0}"/>
          </ac:picMkLst>
        </pc:picChg>
        <pc:picChg chg="add mod">
          <ac:chgData name="Eomchaiwon" userId="74fa6080-60df-4f48-a8a6-6e401d75eb48" providerId="ADAL" clId="{EF939B87-4FAC-432E-98B9-B4A2AD5C1245}" dt="2022-01-16T06:45:26.351" v="4914" actId="1037"/>
          <ac:picMkLst>
            <pc:docMk/>
            <pc:sldMk cId="2453567512" sldId="267"/>
            <ac:picMk id="7" creationId="{A07EE42E-402F-4A67-83BE-C83CECCD4F76}"/>
          </ac:picMkLst>
        </pc:picChg>
        <pc:cxnChg chg="add mod">
          <ac:chgData name="Eomchaiwon" userId="74fa6080-60df-4f48-a8a6-6e401d75eb48" providerId="ADAL" clId="{EF939B87-4FAC-432E-98B9-B4A2AD5C1245}" dt="2022-01-16T07:05:19.168" v="5338" actId="1076"/>
          <ac:cxnSpMkLst>
            <pc:docMk/>
            <pc:sldMk cId="2453567512" sldId="267"/>
            <ac:cxnSpMk id="14" creationId="{658763C0-9D72-42CA-8428-3FAE7526B883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6T07:15:18.332" v="5560" actId="1036"/>
        <pc:sldMkLst>
          <pc:docMk/>
          <pc:sldMk cId="3019490938" sldId="268"/>
        </pc:sldMkLst>
        <pc:spChg chg="mod">
          <ac:chgData name="Eomchaiwon" userId="74fa6080-60df-4f48-a8a6-6e401d75eb48" providerId="ADAL" clId="{EF939B87-4FAC-432E-98B9-B4A2AD5C1245}" dt="2022-01-16T07:14:49.029" v="5547" actId="20577"/>
          <ac:spMkLst>
            <pc:docMk/>
            <pc:sldMk cId="3019490938" sldId="268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6T06:58:37.661" v="5172" actId="478"/>
          <ac:spMkLst>
            <pc:docMk/>
            <pc:sldMk cId="3019490938" sldId="268"/>
            <ac:spMk id="8" creationId="{5DB2A36C-96AA-4103-90B6-9ABE100A9ED6}"/>
          </ac:spMkLst>
        </pc:spChg>
        <pc:spChg chg="del">
          <ac:chgData name="Eomchaiwon" userId="74fa6080-60df-4f48-a8a6-6e401d75eb48" providerId="ADAL" clId="{EF939B87-4FAC-432E-98B9-B4A2AD5C1245}" dt="2022-01-16T06:58:36.242" v="5170" actId="478"/>
          <ac:spMkLst>
            <pc:docMk/>
            <pc:sldMk cId="3019490938" sldId="268"/>
            <ac:spMk id="10" creationId="{54FA4FB2-8FA2-4BFA-A81E-BC8AE8DE7CD9}"/>
          </ac:spMkLst>
        </pc:spChg>
        <pc:spChg chg="del">
          <ac:chgData name="Eomchaiwon" userId="74fa6080-60df-4f48-a8a6-6e401d75eb48" providerId="ADAL" clId="{EF939B87-4FAC-432E-98B9-B4A2AD5C1245}" dt="2022-01-16T06:58:40.961" v="5175" actId="478"/>
          <ac:spMkLst>
            <pc:docMk/>
            <pc:sldMk cId="3019490938" sldId="268"/>
            <ac:spMk id="11" creationId="{C1D42694-27BA-4AE6-A942-4A8A88BDC76B}"/>
          </ac:spMkLst>
        </pc:spChg>
        <pc:spChg chg="del">
          <ac:chgData name="Eomchaiwon" userId="74fa6080-60df-4f48-a8a6-6e401d75eb48" providerId="ADAL" clId="{EF939B87-4FAC-432E-98B9-B4A2AD5C1245}" dt="2022-01-16T06:58:39.365" v="5173" actId="478"/>
          <ac:spMkLst>
            <pc:docMk/>
            <pc:sldMk cId="3019490938" sldId="268"/>
            <ac:spMk id="12" creationId="{5E384873-0A59-43BC-AA3C-F6EDF7F78309}"/>
          </ac:spMkLst>
        </pc:spChg>
        <pc:spChg chg="add del">
          <ac:chgData name="Eomchaiwon" userId="74fa6080-60df-4f48-a8a6-6e401d75eb48" providerId="ADAL" clId="{EF939B87-4FAC-432E-98B9-B4A2AD5C1245}" dt="2022-01-16T07:02:38.083" v="5237" actId="22"/>
          <ac:spMkLst>
            <pc:docMk/>
            <pc:sldMk cId="3019490938" sldId="268"/>
            <ac:spMk id="13" creationId="{0CBAD99C-04DF-4048-8C97-731B60A87255}"/>
          </ac:spMkLst>
        </pc:spChg>
        <pc:spChg chg="add del mod">
          <ac:chgData name="Eomchaiwon" userId="74fa6080-60df-4f48-a8a6-6e401d75eb48" providerId="ADAL" clId="{EF939B87-4FAC-432E-98B9-B4A2AD5C1245}" dt="2022-01-16T07:07:35.728" v="5431" actId="478"/>
          <ac:spMkLst>
            <pc:docMk/>
            <pc:sldMk cId="3019490938" sldId="268"/>
            <ac:spMk id="15" creationId="{FCDD14BC-FAB1-4E1E-A632-089CA1D09154}"/>
          </ac:spMkLst>
        </pc:spChg>
        <pc:spChg chg="add del">
          <ac:chgData name="Eomchaiwon" userId="74fa6080-60df-4f48-a8a6-6e401d75eb48" providerId="ADAL" clId="{EF939B87-4FAC-432E-98B9-B4A2AD5C1245}" dt="2022-01-16T07:06:24.819" v="5347" actId="11529"/>
          <ac:spMkLst>
            <pc:docMk/>
            <pc:sldMk cId="3019490938" sldId="268"/>
            <ac:spMk id="16" creationId="{444ABA41-FED3-4110-9811-2F12DD6B77C4}"/>
          </ac:spMkLst>
        </pc:spChg>
        <pc:spChg chg="add mod">
          <ac:chgData name="Eomchaiwon" userId="74fa6080-60df-4f48-a8a6-6e401d75eb48" providerId="ADAL" clId="{EF939B87-4FAC-432E-98B9-B4A2AD5C1245}" dt="2022-01-16T07:09:37.784" v="5485" actId="1036"/>
          <ac:spMkLst>
            <pc:docMk/>
            <pc:sldMk cId="3019490938" sldId="268"/>
            <ac:spMk id="17" creationId="{5CED205C-B7EA-437B-AC24-701D1BAAD5BA}"/>
          </ac:spMkLst>
        </pc:spChg>
        <pc:spChg chg="add mod">
          <ac:chgData name="Eomchaiwon" userId="74fa6080-60df-4f48-a8a6-6e401d75eb48" providerId="ADAL" clId="{EF939B87-4FAC-432E-98B9-B4A2AD5C1245}" dt="2022-01-16T07:09:37.784" v="5485" actId="1036"/>
          <ac:spMkLst>
            <pc:docMk/>
            <pc:sldMk cId="3019490938" sldId="268"/>
            <ac:spMk id="18" creationId="{BC47F963-A92D-4EBC-AE34-D0A0F30F8AA2}"/>
          </ac:spMkLst>
        </pc:spChg>
        <pc:spChg chg="add mod">
          <ac:chgData name="Eomchaiwon" userId="74fa6080-60df-4f48-a8a6-6e401d75eb48" providerId="ADAL" clId="{EF939B87-4FAC-432E-98B9-B4A2AD5C1245}" dt="2022-01-16T07:10:36.581" v="5515" actId="14100"/>
          <ac:spMkLst>
            <pc:docMk/>
            <pc:sldMk cId="3019490938" sldId="268"/>
            <ac:spMk id="21" creationId="{86E0DBA0-4175-4BB9-B81C-AA32D72166A8}"/>
          </ac:spMkLst>
        </pc:spChg>
        <pc:spChg chg="add del mod">
          <ac:chgData name="Eomchaiwon" userId="74fa6080-60df-4f48-a8a6-6e401d75eb48" providerId="ADAL" clId="{EF939B87-4FAC-432E-98B9-B4A2AD5C1245}" dt="2022-01-16T07:10:56.529" v="5517"/>
          <ac:spMkLst>
            <pc:docMk/>
            <pc:sldMk cId="3019490938" sldId="268"/>
            <ac:spMk id="22" creationId="{C0066593-E623-4B89-B0E0-EACA20AA3E6F}"/>
          </ac:spMkLst>
        </pc:spChg>
        <pc:spChg chg="add del mod">
          <ac:chgData name="Eomchaiwon" userId="74fa6080-60df-4f48-a8a6-6e401d75eb48" providerId="ADAL" clId="{EF939B87-4FAC-432E-98B9-B4A2AD5C1245}" dt="2022-01-16T07:11:02.265" v="5519"/>
          <ac:spMkLst>
            <pc:docMk/>
            <pc:sldMk cId="3019490938" sldId="268"/>
            <ac:spMk id="23" creationId="{D22C5A67-044C-44A7-9652-B76A5F063296}"/>
          </ac:spMkLst>
        </pc:spChg>
        <pc:spChg chg="add mod">
          <ac:chgData name="Eomchaiwon" userId="74fa6080-60df-4f48-a8a6-6e401d75eb48" providerId="ADAL" clId="{EF939B87-4FAC-432E-98B9-B4A2AD5C1245}" dt="2022-01-16T07:15:18.332" v="5560" actId="1036"/>
          <ac:spMkLst>
            <pc:docMk/>
            <pc:sldMk cId="3019490938" sldId="268"/>
            <ac:spMk id="33" creationId="{9467F218-E160-46FC-BA77-BA5575D22893}"/>
          </ac:spMkLst>
        </pc:spChg>
        <pc:picChg chg="del">
          <ac:chgData name="Eomchaiwon" userId="74fa6080-60df-4f48-a8a6-6e401d75eb48" providerId="ADAL" clId="{EF939B87-4FAC-432E-98B9-B4A2AD5C1245}" dt="2022-01-16T06:58:35.247" v="5169" actId="478"/>
          <ac:picMkLst>
            <pc:docMk/>
            <pc:sldMk cId="3019490938" sldId="268"/>
            <ac:picMk id="5" creationId="{6DBB71E4-8B3E-4092-9469-811729885EB0}"/>
          </ac:picMkLst>
        </pc:picChg>
        <pc:picChg chg="mod modCrop">
          <ac:chgData name="Eomchaiwon" userId="74fa6080-60df-4f48-a8a6-6e401d75eb48" providerId="ADAL" clId="{EF939B87-4FAC-432E-98B9-B4A2AD5C1245}" dt="2022-01-16T07:09:37.784" v="5485" actId="1036"/>
          <ac:picMkLst>
            <pc:docMk/>
            <pc:sldMk cId="3019490938" sldId="268"/>
            <ac:picMk id="6" creationId="{D9822152-6FC5-4A65-8C35-71B3890A440F}"/>
          </ac:picMkLst>
        </pc:picChg>
        <pc:picChg chg="del">
          <ac:chgData name="Eomchaiwon" userId="74fa6080-60df-4f48-a8a6-6e401d75eb48" providerId="ADAL" clId="{EF939B87-4FAC-432E-98B9-B4A2AD5C1245}" dt="2022-01-16T06:58:36.868" v="5171" actId="478"/>
          <ac:picMkLst>
            <pc:docMk/>
            <pc:sldMk cId="3019490938" sldId="268"/>
            <ac:picMk id="7" creationId="{A07EE42E-402F-4A67-83BE-C83CECCD4F76}"/>
          </ac:picMkLst>
        </pc:picChg>
        <pc:picChg chg="mod modCrop">
          <ac:chgData name="Eomchaiwon" userId="74fa6080-60df-4f48-a8a6-6e401d75eb48" providerId="ADAL" clId="{EF939B87-4FAC-432E-98B9-B4A2AD5C1245}" dt="2022-01-16T07:09:37.784" v="5485" actId="1036"/>
          <ac:picMkLst>
            <pc:docMk/>
            <pc:sldMk cId="3019490938" sldId="268"/>
            <ac:picMk id="13" creationId="{398DE856-F68E-4D5B-8174-62E2028AA33B}"/>
          </ac:picMkLst>
        </pc:picChg>
        <pc:picChg chg="mod modCrop">
          <ac:chgData name="Eomchaiwon" userId="74fa6080-60df-4f48-a8a6-6e401d75eb48" providerId="ADAL" clId="{EF939B87-4FAC-432E-98B9-B4A2AD5C1245}" dt="2022-01-16T07:10:19.576" v="5511" actId="1076"/>
          <ac:picMkLst>
            <pc:docMk/>
            <pc:sldMk cId="3019490938" sldId="268"/>
            <ac:picMk id="19" creationId="{C4104254-B65D-4BEE-A6C7-CFA052DF2970}"/>
          </ac:picMkLst>
        </pc:picChg>
        <pc:picChg chg="add mod">
          <ac:chgData name="Eomchaiwon" userId="74fa6080-60df-4f48-a8a6-6e401d75eb48" providerId="ADAL" clId="{EF939B87-4FAC-432E-98B9-B4A2AD5C1245}" dt="2022-01-16T07:09:37.784" v="5485" actId="1036"/>
          <ac:picMkLst>
            <pc:docMk/>
            <pc:sldMk cId="3019490938" sldId="268"/>
            <ac:picMk id="20" creationId="{B52CFDDA-9AF2-47B0-8CAD-1558E427D82F}"/>
          </ac:picMkLst>
        </pc:picChg>
        <pc:picChg chg="add mod">
          <ac:chgData name="Eomchaiwon" userId="74fa6080-60df-4f48-a8a6-6e401d75eb48" providerId="ADAL" clId="{EF939B87-4FAC-432E-98B9-B4A2AD5C1245}" dt="2022-01-16T07:14:04.097" v="5523" actId="1076"/>
          <ac:picMkLst>
            <pc:docMk/>
            <pc:sldMk cId="3019490938" sldId="268"/>
            <ac:picMk id="29" creationId="{29F26E2F-CDC8-4FCB-B38F-299279C57269}"/>
          </ac:picMkLst>
        </pc:picChg>
        <pc:picChg chg="add mod modCrop">
          <ac:chgData name="Eomchaiwon" userId="74fa6080-60df-4f48-a8a6-6e401d75eb48" providerId="ADAL" clId="{EF939B87-4FAC-432E-98B9-B4A2AD5C1245}" dt="2022-01-16T07:14:42.899" v="5545" actId="1035"/>
          <ac:picMkLst>
            <pc:docMk/>
            <pc:sldMk cId="3019490938" sldId="268"/>
            <ac:picMk id="32" creationId="{9F92AE05-F289-4C5A-995B-3CA7FAC02A4A}"/>
          </ac:picMkLst>
        </pc:picChg>
        <pc:cxnChg chg="del mod">
          <ac:chgData name="Eomchaiwon" userId="74fa6080-60df-4f48-a8a6-6e401d75eb48" providerId="ADAL" clId="{EF939B87-4FAC-432E-98B9-B4A2AD5C1245}" dt="2022-01-16T06:58:40.001" v="5174" actId="478"/>
          <ac:cxnSpMkLst>
            <pc:docMk/>
            <pc:sldMk cId="3019490938" sldId="268"/>
            <ac:cxnSpMk id="14" creationId="{658763C0-9D72-42CA-8428-3FAE7526B883}"/>
          </ac:cxnSpMkLst>
        </pc:cxnChg>
      </pc:sldChg>
      <pc:sldChg chg="addSp delSp modSp add mod">
        <pc:chgData name="Eomchaiwon" userId="74fa6080-60df-4f48-a8a6-6e401d75eb48" providerId="ADAL" clId="{EF939B87-4FAC-432E-98B9-B4A2AD5C1245}" dt="2022-01-16T07:18:01.817" v="5588" actId="1076"/>
        <pc:sldMkLst>
          <pc:docMk/>
          <pc:sldMk cId="403046632" sldId="269"/>
        </pc:sldMkLst>
        <pc:spChg chg="mod">
          <ac:chgData name="Eomchaiwon" userId="74fa6080-60df-4f48-a8a6-6e401d75eb48" providerId="ADAL" clId="{EF939B87-4FAC-432E-98B9-B4A2AD5C1245}" dt="2022-01-16T07:16:06.049" v="5584" actId="20577"/>
          <ac:spMkLst>
            <pc:docMk/>
            <pc:sldMk cId="403046632" sldId="269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6T07:15:44.089" v="5569" actId="478"/>
          <ac:spMkLst>
            <pc:docMk/>
            <pc:sldMk cId="403046632" sldId="269"/>
            <ac:spMk id="21" creationId="{86E0DBA0-4175-4BB9-B81C-AA32D72166A8}"/>
          </ac:spMkLst>
        </pc:spChg>
        <pc:spChg chg="del">
          <ac:chgData name="Eomchaiwon" userId="74fa6080-60df-4f48-a8a6-6e401d75eb48" providerId="ADAL" clId="{EF939B87-4FAC-432E-98B9-B4A2AD5C1245}" dt="2022-01-16T07:15:49.652" v="5572" actId="478"/>
          <ac:spMkLst>
            <pc:docMk/>
            <pc:sldMk cId="403046632" sldId="269"/>
            <ac:spMk id="26" creationId="{2EAD431B-BDCF-4CAD-891B-83AE4EB1B5F7}"/>
          </ac:spMkLst>
        </pc:spChg>
        <pc:spChg chg="del">
          <ac:chgData name="Eomchaiwon" userId="74fa6080-60df-4f48-a8a6-6e401d75eb48" providerId="ADAL" clId="{EF939B87-4FAC-432E-98B9-B4A2AD5C1245}" dt="2022-01-16T07:15:45.348" v="5570" actId="478"/>
          <ac:spMkLst>
            <pc:docMk/>
            <pc:sldMk cId="403046632" sldId="269"/>
            <ac:spMk id="33" creationId="{9467F218-E160-46FC-BA77-BA5575D22893}"/>
          </ac:spMkLst>
        </pc:spChg>
        <pc:picChg chg="del">
          <ac:chgData name="Eomchaiwon" userId="74fa6080-60df-4f48-a8a6-6e401d75eb48" providerId="ADAL" clId="{EF939B87-4FAC-432E-98B9-B4A2AD5C1245}" dt="2022-01-16T07:15:40.978" v="5564" actId="478"/>
          <ac:picMkLst>
            <pc:docMk/>
            <pc:sldMk cId="403046632" sldId="269"/>
            <ac:picMk id="6" creationId="{D9822152-6FC5-4A65-8C35-71B3890A440F}"/>
          </ac:picMkLst>
        </pc:picChg>
        <pc:picChg chg="add mod">
          <ac:chgData name="Eomchaiwon" userId="74fa6080-60df-4f48-a8a6-6e401d75eb48" providerId="ADAL" clId="{EF939B87-4FAC-432E-98B9-B4A2AD5C1245}" dt="2022-01-16T07:18:01.817" v="5588" actId="1076"/>
          <ac:picMkLst>
            <pc:docMk/>
            <pc:sldMk cId="403046632" sldId="269"/>
            <ac:picMk id="7" creationId="{378A3CFE-7422-41F7-919F-86FB05145E29}"/>
          </ac:picMkLst>
        </pc:picChg>
        <pc:picChg chg="del">
          <ac:chgData name="Eomchaiwon" userId="74fa6080-60df-4f48-a8a6-6e401d75eb48" providerId="ADAL" clId="{EF939B87-4FAC-432E-98B9-B4A2AD5C1245}" dt="2022-01-16T07:15:41.818" v="5565" actId="478"/>
          <ac:picMkLst>
            <pc:docMk/>
            <pc:sldMk cId="403046632" sldId="269"/>
            <ac:picMk id="13" creationId="{398DE856-F68E-4D5B-8174-62E2028AA33B}"/>
          </ac:picMkLst>
        </pc:picChg>
        <pc:picChg chg="del">
          <ac:chgData name="Eomchaiwon" userId="74fa6080-60df-4f48-a8a6-6e401d75eb48" providerId="ADAL" clId="{EF939B87-4FAC-432E-98B9-B4A2AD5C1245}" dt="2022-01-16T07:15:38.914" v="5562" actId="478"/>
          <ac:picMkLst>
            <pc:docMk/>
            <pc:sldMk cId="403046632" sldId="269"/>
            <ac:picMk id="19" creationId="{C4104254-B65D-4BEE-A6C7-CFA052DF2970}"/>
          </ac:picMkLst>
        </pc:picChg>
        <pc:picChg chg="del">
          <ac:chgData name="Eomchaiwon" userId="74fa6080-60df-4f48-a8a6-6e401d75eb48" providerId="ADAL" clId="{EF939B87-4FAC-432E-98B9-B4A2AD5C1245}" dt="2022-01-16T07:15:40.410" v="5563" actId="478"/>
          <ac:picMkLst>
            <pc:docMk/>
            <pc:sldMk cId="403046632" sldId="269"/>
            <ac:picMk id="20" creationId="{B52CFDDA-9AF2-47B0-8CAD-1558E427D82F}"/>
          </ac:picMkLst>
        </pc:picChg>
        <pc:picChg chg="del">
          <ac:chgData name="Eomchaiwon" userId="74fa6080-60df-4f48-a8a6-6e401d75eb48" providerId="ADAL" clId="{EF939B87-4FAC-432E-98B9-B4A2AD5C1245}" dt="2022-01-16T07:15:47.907" v="5571" actId="478"/>
          <ac:picMkLst>
            <pc:docMk/>
            <pc:sldMk cId="403046632" sldId="269"/>
            <ac:picMk id="25" creationId="{DDEB43A0-53B7-423D-B3B9-F48109C0615A}"/>
          </ac:picMkLst>
        </pc:picChg>
        <pc:picChg chg="del">
          <ac:chgData name="Eomchaiwon" userId="74fa6080-60df-4f48-a8a6-6e401d75eb48" providerId="ADAL" clId="{EF939B87-4FAC-432E-98B9-B4A2AD5C1245}" dt="2022-01-16T07:15:42.953" v="5568" actId="478"/>
          <ac:picMkLst>
            <pc:docMk/>
            <pc:sldMk cId="403046632" sldId="269"/>
            <ac:picMk id="29" creationId="{29F26E2F-CDC8-4FCB-B38F-299279C57269}"/>
          </ac:picMkLst>
        </pc:picChg>
        <pc:picChg chg="del mod">
          <ac:chgData name="Eomchaiwon" userId="74fa6080-60df-4f48-a8a6-6e401d75eb48" providerId="ADAL" clId="{EF939B87-4FAC-432E-98B9-B4A2AD5C1245}" dt="2022-01-16T07:15:42.369" v="5567" actId="478"/>
          <ac:picMkLst>
            <pc:docMk/>
            <pc:sldMk cId="403046632" sldId="269"/>
            <ac:picMk id="32" creationId="{9F92AE05-F289-4C5A-995B-3CA7FAC02A4A}"/>
          </ac:picMkLst>
        </pc:picChg>
      </pc:sldChg>
      <pc:sldChg chg="add del">
        <pc:chgData name="Eomchaiwon" userId="74fa6080-60df-4f48-a8a6-6e401d75eb48" providerId="ADAL" clId="{EF939B87-4FAC-432E-98B9-B4A2AD5C1245}" dt="2022-01-16T07:16:28.113" v="5586"/>
        <pc:sldMkLst>
          <pc:docMk/>
          <pc:sldMk cId="283434544" sldId="270"/>
        </pc:sldMkLst>
      </pc:sldChg>
      <pc:sldChg chg="addSp modSp mod">
        <pc:chgData name="Eomchaiwon" userId="74fa6080-60df-4f48-a8a6-6e401d75eb48" providerId="ADAL" clId="{EF939B87-4FAC-432E-98B9-B4A2AD5C1245}" dt="2022-01-16T07:21:06.385" v="5596" actId="14100"/>
        <pc:sldMkLst>
          <pc:docMk/>
          <pc:sldMk cId="3053869620" sldId="270"/>
        </pc:sldMkLst>
        <pc:spChg chg="add mod">
          <ac:chgData name="Eomchaiwon" userId="74fa6080-60df-4f48-a8a6-6e401d75eb48" providerId="ADAL" clId="{EF939B87-4FAC-432E-98B9-B4A2AD5C1245}" dt="2022-01-16T07:21:06.385" v="5596" actId="14100"/>
          <ac:spMkLst>
            <pc:docMk/>
            <pc:sldMk cId="3053869620" sldId="270"/>
            <ac:spMk id="11" creationId="{0D622CDF-E37F-4507-8529-39E3541DE85B}"/>
          </ac:spMkLst>
        </pc:spChg>
        <pc:picChg chg="add mod">
          <ac:chgData name="Eomchaiwon" userId="74fa6080-60df-4f48-a8a6-6e401d75eb48" providerId="ADAL" clId="{EF939B87-4FAC-432E-98B9-B4A2AD5C1245}" dt="2022-01-16T07:20:24.755" v="5591" actId="14100"/>
          <ac:picMkLst>
            <pc:docMk/>
            <pc:sldMk cId="3053869620" sldId="270"/>
            <ac:picMk id="6" creationId="{C24318CA-C0E8-422B-9714-424B55C99343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6:50:51.390" v="8191" actId="1076"/>
        <pc:sldMkLst>
          <pc:docMk/>
          <pc:sldMk cId="1081543877" sldId="271"/>
        </pc:sldMkLst>
        <pc:spChg chg="mod">
          <ac:chgData name="Eomchaiwon" userId="74fa6080-60df-4f48-a8a6-6e401d75eb48" providerId="ADAL" clId="{EF939B87-4FAC-432E-98B9-B4A2AD5C1245}" dt="2022-01-17T06:27:43.989" v="7759"/>
          <ac:spMkLst>
            <pc:docMk/>
            <pc:sldMk cId="1081543877" sldId="271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7T06:27:54.036" v="7765" actId="1036"/>
          <ac:spMkLst>
            <pc:docMk/>
            <pc:sldMk cId="1081543877" sldId="271"/>
            <ac:spMk id="8" creationId="{517F46F4-3706-416C-AE9B-C561BEA97C7D}"/>
          </ac:spMkLst>
        </pc:spChg>
        <pc:spChg chg="add del mod">
          <ac:chgData name="Eomchaiwon" userId="74fa6080-60df-4f48-a8a6-6e401d75eb48" providerId="ADAL" clId="{EF939B87-4FAC-432E-98B9-B4A2AD5C1245}" dt="2022-01-17T06:23:39.503" v="7596"/>
          <ac:spMkLst>
            <pc:docMk/>
            <pc:sldMk cId="1081543877" sldId="271"/>
            <ac:spMk id="10" creationId="{D801E1D0-FFF3-4041-A8E3-D18809B12E17}"/>
          </ac:spMkLst>
        </pc:spChg>
        <pc:picChg chg="add mod">
          <ac:chgData name="Eomchaiwon" userId="74fa6080-60df-4f48-a8a6-6e401d75eb48" providerId="ADAL" clId="{EF939B87-4FAC-432E-98B9-B4A2AD5C1245}" dt="2022-01-17T06:27:54.036" v="7765" actId="1036"/>
          <ac:picMkLst>
            <pc:docMk/>
            <pc:sldMk cId="1081543877" sldId="271"/>
            <ac:picMk id="5" creationId="{B5218A0B-3B9B-4C12-80E4-A0110E0BBAB8}"/>
          </ac:picMkLst>
        </pc:picChg>
        <pc:picChg chg="add del mod">
          <ac:chgData name="Eomchaiwon" userId="74fa6080-60df-4f48-a8a6-6e401d75eb48" providerId="ADAL" clId="{EF939B87-4FAC-432E-98B9-B4A2AD5C1245}" dt="2022-01-17T06:50:21.687" v="8187" actId="478"/>
          <ac:picMkLst>
            <pc:docMk/>
            <pc:sldMk cId="1081543877" sldId="271"/>
            <ac:picMk id="7" creationId="{6BBB6C79-4EAE-4040-A5DF-83F0BCAADAFF}"/>
          </ac:picMkLst>
        </pc:picChg>
        <pc:picChg chg="add del mod">
          <ac:chgData name="Eomchaiwon" userId="74fa6080-60df-4f48-a8a6-6e401d75eb48" providerId="ADAL" clId="{EF939B87-4FAC-432E-98B9-B4A2AD5C1245}" dt="2022-01-17T06:23:39.503" v="7596"/>
          <ac:picMkLst>
            <pc:docMk/>
            <pc:sldMk cId="1081543877" sldId="271"/>
            <ac:picMk id="9" creationId="{C0A5AE8F-5867-49A4-8D2A-E6A9FF2DB60C}"/>
          </ac:picMkLst>
        </pc:picChg>
        <pc:picChg chg="add mod">
          <ac:chgData name="Eomchaiwon" userId="74fa6080-60df-4f48-a8a6-6e401d75eb48" providerId="ADAL" clId="{EF939B87-4FAC-432E-98B9-B4A2AD5C1245}" dt="2022-01-17T06:50:51.390" v="8191" actId="1076"/>
          <ac:picMkLst>
            <pc:docMk/>
            <pc:sldMk cId="1081543877" sldId="271"/>
            <ac:picMk id="12" creationId="{5CA39F8E-EB19-408F-BE0B-5886FB757298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7:00:08.977" v="8210"/>
        <pc:sldMkLst>
          <pc:docMk/>
          <pc:sldMk cId="2022497390" sldId="272"/>
        </pc:sldMkLst>
        <pc:spChg chg="mod">
          <ac:chgData name="Eomchaiwon" userId="74fa6080-60df-4f48-a8a6-6e401d75eb48" providerId="ADAL" clId="{EF939B87-4FAC-432E-98B9-B4A2AD5C1245}" dt="2022-01-17T06:37:27.506" v="8158" actId="12"/>
          <ac:spMkLst>
            <pc:docMk/>
            <pc:sldMk cId="2022497390" sldId="272"/>
            <ac:spMk id="3" creationId="{D39C9F32-0126-49D7-9E82-07E4FDD62D69}"/>
          </ac:spMkLst>
        </pc:spChg>
        <pc:spChg chg="add del">
          <ac:chgData name="Eomchaiwon" userId="74fa6080-60df-4f48-a8a6-6e401d75eb48" providerId="ADAL" clId="{EF939B87-4FAC-432E-98B9-B4A2AD5C1245}" dt="2022-01-17T06:32:04.765" v="7915"/>
          <ac:spMkLst>
            <pc:docMk/>
            <pc:sldMk cId="2022497390" sldId="272"/>
            <ac:spMk id="4" creationId="{4B4BDDC2-8820-442F-8A5F-4F038B4BF153}"/>
          </ac:spMkLst>
        </pc:spChg>
        <pc:spChg chg="add del mod">
          <ac:chgData name="Eomchaiwon" userId="74fa6080-60df-4f48-a8a6-6e401d75eb48" providerId="ADAL" clId="{EF939B87-4FAC-432E-98B9-B4A2AD5C1245}" dt="2022-01-17T06:53:40.410" v="8199" actId="21"/>
          <ac:spMkLst>
            <pc:docMk/>
            <pc:sldMk cId="2022497390" sldId="272"/>
            <ac:spMk id="7" creationId="{96633F71-2CFB-407F-BB4E-9C2421461FD4}"/>
          </ac:spMkLst>
        </pc:spChg>
        <pc:spChg chg="add del">
          <ac:chgData name="Eomchaiwon" userId="74fa6080-60df-4f48-a8a6-6e401d75eb48" providerId="ADAL" clId="{EF939B87-4FAC-432E-98B9-B4A2AD5C1245}" dt="2022-01-17T06:39:04.219" v="8180" actId="22"/>
          <ac:spMkLst>
            <pc:docMk/>
            <pc:sldMk cId="2022497390" sldId="272"/>
            <ac:spMk id="9" creationId="{E11F9BBE-6B09-44F5-B398-C8C848F0BFF9}"/>
          </ac:spMkLst>
        </pc:spChg>
        <pc:spChg chg="add del mod">
          <ac:chgData name="Eomchaiwon" userId="74fa6080-60df-4f48-a8a6-6e401d75eb48" providerId="ADAL" clId="{EF939B87-4FAC-432E-98B9-B4A2AD5C1245}" dt="2022-01-17T07:00:08.325" v="8209" actId="21"/>
          <ac:spMkLst>
            <pc:docMk/>
            <pc:sldMk cId="2022497390" sldId="272"/>
            <ac:spMk id="12" creationId="{6FF10ACE-2B55-43CA-8CE1-604E41F949FF}"/>
          </ac:spMkLst>
        </pc:spChg>
        <pc:spChg chg="add mod">
          <ac:chgData name="Eomchaiwon" userId="74fa6080-60df-4f48-a8a6-6e401d75eb48" providerId="ADAL" clId="{EF939B87-4FAC-432E-98B9-B4A2AD5C1245}" dt="2022-01-17T07:00:08.977" v="8210"/>
          <ac:spMkLst>
            <pc:docMk/>
            <pc:sldMk cId="2022497390" sldId="272"/>
            <ac:spMk id="15" creationId="{8308C56F-5BD5-4B26-8DC4-AB91FF6F1CEB}"/>
          </ac:spMkLst>
        </pc:spChg>
        <pc:picChg chg="add del mod modCrop">
          <ac:chgData name="Eomchaiwon" userId="74fa6080-60df-4f48-a8a6-6e401d75eb48" providerId="ADAL" clId="{EF939B87-4FAC-432E-98B9-B4A2AD5C1245}" dt="2022-01-17T06:53:18.824" v="8192" actId="478"/>
          <ac:picMkLst>
            <pc:docMk/>
            <pc:sldMk cId="2022497390" sldId="272"/>
            <ac:picMk id="6" creationId="{A3EE453E-17D6-45A5-A89C-FBE863D9AD54}"/>
          </ac:picMkLst>
        </pc:picChg>
        <pc:picChg chg="add del mod modCrop">
          <ac:chgData name="Eomchaiwon" userId="74fa6080-60df-4f48-a8a6-6e401d75eb48" providerId="ADAL" clId="{EF939B87-4FAC-432E-98B9-B4A2AD5C1245}" dt="2022-01-17T07:00:00.656" v="8205" actId="478"/>
          <ac:picMkLst>
            <pc:docMk/>
            <pc:sldMk cId="2022497390" sldId="272"/>
            <ac:picMk id="11" creationId="{9DEB223D-414B-480F-8F77-65537EE70FF9}"/>
          </ac:picMkLst>
        </pc:picChg>
        <pc:picChg chg="add mod">
          <ac:chgData name="Eomchaiwon" userId="74fa6080-60df-4f48-a8a6-6e401d75eb48" providerId="ADAL" clId="{EF939B87-4FAC-432E-98B9-B4A2AD5C1245}" dt="2022-01-17T07:00:04.712" v="8208" actId="14100"/>
          <ac:picMkLst>
            <pc:docMk/>
            <pc:sldMk cId="2022497390" sldId="272"/>
            <ac:picMk id="14" creationId="{205BA411-F3F2-42E0-ADD2-66EEAD536AB2}"/>
          </ac:picMkLst>
        </pc:picChg>
      </pc:sldChg>
      <pc:sldChg chg="addSp delSp modSp add mod ord">
        <pc:chgData name="Eomchaiwon" userId="74fa6080-60df-4f48-a8a6-6e401d75eb48" providerId="ADAL" clId="{EF939B87-4FAC-432E-98B9-B4A2AD5C1245}" dt="2022-01-17T05:53:26.060" v="6930" actId="1076"/>
        <pc:sldMkLst>
          <pc:docMk/>
          <pc:sldMk cId="2160601910" sldId="273"/>
        </pc:sldMkLst>
        <pc:spChg chg="mod">
          <ac:chgData name="Eomchaiwon" userId="74fa6080-60df-4f48-a8a6-6e401d75eb48" providerId="ADAL" clId="{EF939B87-4FAC-432E-98B9-B4A2AD5C1245}" dt="2022-01-17T04:39:32.989" v="6912"/>
          <ac:spMkLst>
            <pc:docMk/>
            <pc:sldMk cId="2160601910" sldId="273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7T04:22:50.720" v="6390" actId="478"/>
          <ac:spMkLst>
            <pc:docMk/>
            <pc:sldMk cId="2160601910" sldId="273"/>
            <ac:spMk id="17" creationId="{0622DBD4-81E1-43B7-B4EF-257807895A49}"/>
          </ac:spMkLst>
        </pc:spChg>
        <pc:spChg chg="del">
          <ac:chgData name="Eomchaiwon" userId="74fa6080-60df-4f48-a8a6-6e401d75eb48" providerId="ADAL" clId="{EF939B87-4FAC-432E-98B9-B4A2AD5C1245}" dt="2022-01-17T04:22:52.186" v="6392" actId="478"/>
          <ac:spMkLst>
            <pc:docMk/>
            <pc:sldMk cId="2160601910" sldId="273"/>
            <ac:spMk id="18" creationId="{6640A1FD-81AC-4953-8505-27FB7CA219F6}"/>
          </ac:spMkLst>
        </pc:spChg>
        <pc:picChg chg="add del mod">
          <ac:chgData name="Eomchaiwon" userId="74fa6080-60df-4f48-a8a6-6e401d75eb48" providerId="ADAL" clId="{EF939B87-4FAC-432E-98B9-B4A2AD5C1245}" dt="2022-01-17T04:31:18.639" v="6701" actId="478"/>
          <ac:picMkLst>
            <pc:docMk/>
            <pc:sldMk cId="2160601910" sldId="273"/>
            <ac:picMk id="5" creationId="{9A9838A3-6EF8-465F-98F6-3C9CAA744607}"/>
          </ac:picMkLst>
        </pc:picChg>
        <pc:picChg chg="add del mod">
          <ac:chgData name="Eomchaiwon" userId="74fa6080-60df-4f48-a8a6-6e401d75eb48" providerId="ADAL" clId="{EF939B87-4FAC-432E-98B9-B4A2AD5C1245}" dt="2022-01-17T05:53:14.815" v="6926" actId="478"/>
          <ac:picMkLst>
            <pc:docMk/>
            <pc:sldMk cId="2160601910" sldId="273"/>
            <ac:picMk id="7" creationId="{33785838-7214-4246-B4AA-A70F902F013A}"/>
          </ac:picMkLst>
        </pc:picChg>
        <pc:picChg chg="add mod">
          <ac:chgData name="Eomchaiwon" userId="74fa6080-60df-4f48-a8a6-6e401d75eb48" providerId="ADAL" clId="{EF939B87-4FAC-432E-98B9-B4A2AD5C1245}" dt="2022-01-17T05:53:26.060" v="6930" actId="1076"/>
          <ac:picMkLst>
            <pc:docMk/>
            <pc:sldMk cId="2160601910" sldId="273"/>
            <ac:picMk id="9" creationId="{8459B0C4-E1B9-4FB8-8979-1A08C573ED4A}"/>
          </ac:picMkLst>
        </pc:picChg>
        <pc:picChg chg="del">
          <ac:chgData name="Eomchaiwon" userId="74fa6080-60df-4f48-a8a6-6e401d75eb48" providerId="ADAL" clId="{EF939B87-4FAC-432E-98B9-B4A2AD5C1245}" dt="2022-01-17T04:22:48.477" v="6387" actId="478"/>
          <ac:picMkLst>
            <pc:docMk/>
            <pc:sldMk cId="2160601910" sldId="273"/>
            <ac:picMk id="12" creationId="{50F67DB7-ACC1-4E6A-A67A-C31E43980520}"/>
          </ac:picMkLst>
        </pc:picChg>
        <pc:picChg chg="del">
          <ac:chgData name="Eomchaiwon" userId="74fa6080-60df-4f48-a8a6-6e401d75eb48" providerId="ADAL" clId="{EF939B87-4FAC-432E-98B9-B4A2AD5C1245}" dt="2022-01-17T04:22:48.883" v="6388" actId="478"/>
          <ac:picMkLst>
            <pc:docMk/>
            <pc:sldMk cId="2160601910" sldId="273"/>
            <ac:picMk id="14" creationId="{4D280B23-D75B-424C-90AF-F1680BC812B0}"/>
          </ac:picMkLst>
        </pc:picChg>
        <pc:picChg chg="del">
          <ac:chgData name="Eomchaiwon" userId="74fa6080-60df-4f48-a8a6-6e401d75eb48" providerId="ADAL" clId="{EF939B87-4FAC-432E-98B9-B4A2AD5C1245}" dt="2022-01-17T04:22:51.382" v="6391" actId="478"/>
          <ac:picMkLst>
            <pc:docMk/>
            <pc:sldMk cId="2160601910" sldId="273"/>
            <ac:picMk id="16" creationId="{78E245E1-DD2C-494D-B535-70BFFFD714A4}"/>
          </ac:picMkLst>
        </pc:picChg>
        <pc:cxnChg chg="del mod">
          <ac:chgData name="Eomchaiwon" userId="74fa6080-60df-4f48-a8a6-6e401d75eb48" providerId="ADAL" clId="{EF939B87-4FAC-432E-98B9-B4A2AD5C1245}" dt="2022-01-17T04:22:49.773" v="6389" actId="478"/>
          <ac:cxnSpMkLst>
            <pc:docMk/>
            <pc:sldMk cId="2160601910" sldId="273"/>
            <ac:cxnSpMk id="20" creationId="{C8D791A6-D6B0-4432-B58A-5C0D7FDBD360}"/>
          </ac:cxnSpMkLst>
        </pc:cxnChg>
      </pc:sldChg>
      <pc:sldChg chg="addSp modSp add mod">
        <pc:chgData name="Eomchaiwon" userId="74fa6080-60df-4f48-a8a6-6e401d75eb48" providerId="ADAL" clId="{EF939B87-4FAC-432E-98B9-B4A2AD5C1245}" dt="2022-01-17T04:38:55.457" v="6880"/>
        <pc:sldMkLst>
          <pc:docMk/>
          <pc:sldMk cId="1790021708" sldId="274"/>
        </pc:sldMkLst>
        <pc:spChg chg="mod">
          <ac:chgData name="Eomchaiwon" userId="74fa6080-60df-4f48-a8a6-6e401d75eb48" providerId="ADAL" clId="{EF939B87-4FAC-432E-98B9-B4A2AD5C1245}" dt="2022-01-17T04:38:55.457" v="6880"/>
          <ac:spMkLst>
            <pc:docMk/>
            <pc:sldMk cId="1790021708" sldId="274"/>
            <ac:spMk id="3" creationId="{D39C9F32-0126-49D7-9E82-07E4FDD62D69}"/>
          </ac:spMkLst>
        </pc:spChg>
        <pc:spChg chg="add mod">
          <ac:chgData name="Eomchaiwon" userId="74fa6080-60df-4f48-a8a6-6e401d75eb48" providerId="ADAL" clId="{EF939B87-4FAC-432E-98B9-B4A2AD5C1245}" dt="2022-01-17T04:30:40.429" v="6698" actId="14100"/>
          <ac:spMkLst>
            <pc:docMk/>
            <pc:sldMk cId="1790021708" sldId="274"/>
            <ac:spMk id="9" creationId="{124D8B24-AA14-4896-873E-8038DD5AA33D}"/>
          </ac:spMkLst>
        </pc:spChg>
        <pc:picChg chg="add mod modCrop">
          <ac:chgData name="Eomchaiwon" userId="74fa6080-60df-4f48-a8a6-6e401d75eb48" providerId="ADAL" clId="{EF939B87-4FAC-432E-98B9-B4A2AD5C1245}" dt="2022-01-17T04:30:17.515" v="6689" actId="1076"/>
          <ac:picMkLst>
            <pc:docMk/>
            <pc:sldMk cId="1790021708" sldId="274"/>
            <ac:picMk id="6" creationId="{327EE642-7331-4E43-91E4-71DC4DDCE119}"/>
          </ac:picMkLst>
        </pc:picChg>
        <pc:picChg chg="add mod">
          <ac:chgData name="Eomchaiwon" userId="74fa6080-60df-4f48-a8a6-6e401d75eb48" providerId="ADAL" clId="{EF939B87-4FAC-432E-98B9-B4A2AD5C1245}" dt="2022-01-17T04:30:21.832" v="6696" actId="1035"/>
          <ac:picMkLst>
            <pc:docMk/>
            <pc:sldMk cId="1790021708" sldId="274"/>
            <ac:picMk id="8" creationId="{2A9C9650-8220-4E3A-B915-464C8BF47332}"/>
          </ac:picMkLst>
        </pc:picChg>
      </pc:sldChg>
      <pc:sldChg chg="addSp delSp modSp add mod delAnim modAnim">
        <pc:chgData name="Eomchaiwon" userId="74fa6080-60df-4f48-a8a6-6e401d75eb48" providerId="ADAL" clId="{EF939B87-4FAC-432E-98B9-B4A2AD5C1245}" dt="2022-01-17T05:58:55.246" v="6940" actId="14100"/>
        <pc:sldMkLst>
          <pc:docMk/>
          <pc:sldMk cId="912500315" sldId="275"/>
        </pc:sldMkLst>
        <pc:spChg chg="mod">
          <ac:chgData name="Eomchaiwon" userId="74fa6080-60df-4f48-a8a6-6e401d75eb48" providerId="ADAL" clId="{EF939B87-4FAC-432E-98B9-B4A2AD5C1245}" dt="2022-01-17T04:40:09.909" v="6919" actId="5793"/>
          <ac:spMkLst>
            <pc:docMk/>
            <pc:sldMk cId="912500315" sldId="275"/>
            <ac:spMk id="3" creationId="{D39C9F32-0126-49D7-9E82-07E4FDD62D69}"/>
          </ac:spMkLst>
        </pc:spChg>
        <pc:picChg chg="add del mod">
          <ac:chgData name="Eomchaiwon" userId="74fa6080-60df-4f48-a8a6-6e401d75eb48" providerId="ADAL" clId="{EF939B87-4FAC-432E-98B9-B4A2AD5C1245}" dt="2022-01-17T04:47:45.805" v="6921" actId="478"/>
          <ac:picMkLst>
            <pc:docMk/>
            <pc:sldMk cId="912500315" sldId="275"/>
            <ac:picMk id="4" creationId="{8708685A-199F-4986-A317-4DF8A2B90680}"/>
          </ac:picMkLst>
        </pc:picChg>
        <pc:picChg chg="add del mod">
          <ac:chgData name="Eomchaiwon" userId="74fa6080-60df-4f48-a8a6-6e401d75eb48" providerId="ADAL" clId="{EF939B87-4FAC-432E-98B9-B4A2AD5C1245}" dt="2022-01-17T04:48:43.707" v="6923" actId="478"/>
          <ac:picMkLst>
            <pc:docMk/>
            <pc:sldMk cId="912500315" sldId="275"/>
            <ac:picMk id="5" creationId="{832DFC37-048B-4777-B36E-3D893FF15437}"/>
          </ac:picMkLst>
        </pc:picChg>
        <pc:picChg chg="add del mod">
          <ac:chgData name="Eomchaiwon" userId="74fa6080-60df-4f48-a8a6-6e401d75eb48" providerId="ADAL" clId="{EF939B87-4FAC-432E-98B9-B4A2AD5C1245}" dt="2022-01-17T04:50:02.974" v="6925" actId="478"/>
          <ac:picMkLst>
            <pc:docMk/>
            <pc:sldMk cId="912500315" sldId="275"/>
            <ac:picMk id="6" creationId="{6530AD1C-487A-4966-9FA3-CC5A0D3D18C5}"/>
          </ac:picMkLst>
        </pc:picChg>
        <pc:picChg chg="del mod">
          <ac:chgData name="Eomchaiwon" userId="74fa6080-60df-4f48-a8a6-6e401d75eb48" providerId="ADAL" clId="{EF939B87-4FAC-432E-98B9-B4A2AD5C1245}" dt="2022-01-17T04:40:06.410" v="6917" actId="478"/>
          <ac:picMkLst>
            <pc:docMk/>
            <pc:sldMk cId="912500315" sldId="275"/>
            <ac:picMk id="7" creationId="{33785838-7214-4246-B4AA-A70F902F013A}"/>
          </ac:picMkLst>
        </pc:picChg>
        <pc:picChg chg="add del mod">
          <ac:chgData name="Eomchaiwon" userId="74fa6080-60df-4f48-a8a6-6e401d75eb48" providerId="ADAL" clId="{EF939B87-4FAC-432E-98B9-B4A2AD5C1245}" dt="2022-01-17T05:55:22.648" v="6932" actId="478"/>
          <ac:picMkLst>
            <pc:docMk/>
            <pc:sldMk cId="912500315" sldId="275"/>
            <ac:picMk id="8" creationId="{AC865D63-9BA9-4A33-8A75-7007330E8C62}"/>
          </ac:picMkLst>
        </pc:picChg>
        <pc:picChg chg="add del mod">
          <ac:chgData name="Eomchaiwon" userId="74fa6080-60df-4f48-a8a6-6e401d75eb48" providerId="ADAL" clId="{EF939B87-4FAC-432E-98B9-B4A2AD5C1245}" dt="2022-01-17T05:56:23.972" v="6934" actId="478"/>
          <ac:picMkLst>
            <pc:docMk/>
            <pc:sldMk cId="912500315" sldId="275"/>
            <ac:picMk id="9" creationId="{E299D673-C5CE-40C0-B1F5-C5CF60150B61}"/>
          </ac:picMkLst>
        </pc:picChg>
        <pc:picChg chg="add mod">
          <ac:chgData name="Eomchaiwon" userId="74fa6080-60df-4f48-a8a6-6e401d75eb48" providerId="ADAL" clId="{EF939B87-4FAC-432E-98B9-B4A2AD5C1245}" dt="2022-01-17T05:58:55.246" v="6940" actId="14100"/>
          <ac:picMkLst>
            <pc:docMk/>
            <pc:sldMk cId="912500315" sldId="275"/>
            <ac:picMk id="10" creationId="{3E648878-6669-4E59-B2C6-D38F7D835CDB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6:29:18.227" v="7776" actId="1076"/>
        <pc:sldMkLst>
          <pc:docMk/>
          <pc:sldMk cId="411078908" sldId="276"/>
        </pc:sldMkLst>
        <pc:spChg chg="del mod">
          <ac:chgData name="Eomchaiwon" userId="74fa6080-60df-4f48-a8a6-6e401d75eb48" providerId="ADAL" clId="{EF939B87-4FAC-432E-98B9-B4A2AD5C1245}" dt="2022-01-17T06:20:32.654" v="7398" actId="478"/>
          <ac:spMkLst>
            <pc:docMk/>
            <pc:sldMk cId="411078908" sldId="276"/>
            <ac:spMk id="3" creationId="{D39C9F32-0126-49D7-9E82-07E4FDD62D69}"/>
          </ac:spMkLst>
        </pc:spChg>
        <pc:spChg chg="add del mod">
          <ac:chgData name="Eomchaiwon" userId="74fa6080-60df-4f48-a8a6-6e401d75eb48" providerId="ADAL" clId="{EF939B87-4FAC-432E-98B9-B4A2AD5C1245}" dt="2022-01-17T06:21:49.973" v="7486" actId="21"/>
          <ac:spMkLst>
            <pc:docMk/>
            <pc:sldMk cId="411078908" sldId="276"/>
            <ac:spMk id="8" creationId="{24609486-6294-469B-9E07-29660C5207A2}"/>
          </ac:spMkLst>
        </pc:spChg>
        <pc:picChg chg="del">
          <ac:chgData name="Eomchaiwon" userId="74fa6080-60df-4f48-a8a6-6e401d75eb48" providerId="ADAL" clId="{EF939B87-4FAC-432E-98B9-B4A2AD5C1245}" dt="2022-01-17T06:13:27.618" v="7109" actId="478"/>
          <ac:picMkLst>
            <pc:docMk/>
            <pc:sldMk cId="411078908" sldId="276"/>
            <ac:picMk id="5" creationId="{B5218A0B-3B9B-4C12-80E4-A0110E0BBAB8}"/>
          </ac:picMkLst>
        </pc:picChg>
        <pc:picChg chg="add del mod modCrop">
          <ac:chgData name="Eomchaiwon" userId="74fa6080-60df-4f48-a8a6-6e401d75eb48" providerId="ADAL" clId="{EF939B87-4FAC-432E-98B9-B4A2AD5C1245}" dt="2022-01-17T06:21:49.973" v="7486" actId="21"/>
          <ac:picMkLst>
            <pc:docMk/>
            <pc:sldMk cId="411078908" sldId="276"/>
            <ac:picMk id="6" creationId="{893A5F44-46D5-4240-AB3E-453A9A1780DE}"/>
          </ac:picMkLst>
        </pc:picChg>
        <pc:picChg chg="del">
          <ac:chgData name="Eomchaiwon" userId="74fa6080-60df-4f48-a8a6-6e401d75eb48" providerId="ADAL" clId="{EF939B87-4FAC-432E-98B9-B4A2AD5C1245}" dt="2022-01-17T06:13:28.009" v="7110" actId="478"/>
          <ac:picMkLst>
            <pc:docMk/>
            <pc:sldMk cId="411078908" sldId="276"/>
            <ac:picMk id="7" creationId="{6BBB6C79-4EAE-4040-A5DF-83F0BCAADAFF}"/>
          </ac:picMkLst>
        </pc:picChg>
        <pc:picChg chg="add mod modCrop">
          <ac:chgData name="Eomchaiwon" userId="74fa6080-60df-4f48-a8a6-6e401d75eb48" providerId="ADAL" clId="{EF939B87-4FAC-432E-98B9-B4A2AD5C1245}" dt="2022-01-17T06:29:18.227" v="7776" actId="1076"/>
          <ac:picMkLst>
            <pc:docMk/>
            <pc:sldMk cId="411078908" sldId="276"/>
            <ac:picMk id="10" creationId="{3B632E5E-93E7-4DFD-9832-228DEFC78F92}"/>
          </ac:picMkLst>
        </pc:picChg>
      </pc:sldChg>
      <pc:sldChg chg="addSp delSp modSp add del mod">
        <pc:chgData name="Eomchaiwon" userId="74fa6080-60df-4f48-a8a6-6e401d75eb48" providerId="ADAL" clId="{EF939B87-4FAC-432E-98B9-B4A2AD5C1245}" dt="2022-01-17T06:21:43.299" v="7484" actId="47"/>
        <pc:sldMkLst>
          <pc:docMk/>
          <pc:sldMk cId="6506173" sldId="277"/>
        </pc:sldMkLst>
        <pc:spChg chg="add del">
          <ac:chgData name="Eomchaiwon" userId="74fa6080-60df-4f48-a8a6-6e401d75eb48" providerId="ADAL" clId="{EF939B87-4FAC-432E-98B9-B4A2AD5C1245}" dt="2022-01-17T06:21:33.704" v="7482" actId="478"/>
          <ac:spMkLst>
            <pc:docMk/>
            <pc:sldMk cId="6506173" sldId="277"/>
            <ac:spMk id="8" creationId="{24609486-6294-469B-9E07-29660C5207A2}"/>
          </ac:spMkLst>
        </pc:spChg>
        <pc:picChg chg="add del mod">
          <ac:chgData name="Eomchaiwon" userId="74fa6080-60df-4f48-a8a6-6e401d75eb48" providerId="ADAL" clId="{EF939B87-4FAC-432E-98B9-B4A2AD5C1245}" dt="2022-01-17T06:21:34.142" v="7483" actId="478"/>
          <ac:picMkLst>
            <pc:docMk/>
            <pc:sldMk cId="6506173" sldId="277"/>
            <ac:picMk id="6" creationId="{893A5F44-46D5-4240-AB3E-453A9A1780DE}"/>
          </ac:picMkLst>
        </pc:picChg>
      </pc:sldChg>
      <pc:sldChg chg="addSp delSp modSp add mod">
        <pc:chgData name="Eomchaiwon" userId="74fa6080-60df-4f48-a8a6-6e401d75eb48" providerId="ADAL" clId="{EF939B87-4FAC-432E-98B9-B4A2AD5C1245}" dt="2022-01-17T06:25:11.129" v="7684" actId="1037"/>
        <pc:sldMkLst>
          <pc:docMk/>
          <pc:sldMk cId="1175640424" sldId="277"/>
        </pc:sldMkLst>
        <pc:spChg chg="mod">
          <ac:chgData name="Eomchaiwon" userId="74fa6080-60df-4f48-a8a6-6e401d75eb48" providerId="ADAL" clId="{EF939B87-4FAC-432E-98B9-B4A2AD5C1245}" dt="2022-01-17T06:24:48.965" v="7629"/>
          <ac:spMkLst>
            <pc:docMk/>
            <pc:sldMk cId="1175640424" sldId="277"/>
            <ac:spMk id="3" creationId="{D39C9F32-0126-49D7-9E82-07E4FDD62D69}"/>
          </ac:spMkLst>
        </pc:spChg>
        <pc:spChg chg="del">
          <ac:chgData name="Eomchaiwon" userId="74fa6080-60df-4f48-a8a6-6e401d75eb48" providerId="ADAL" clId="{EF939B87-4FAC-432E-98B9-B4A2AD5C1245}" dt="2022-01-17T06:21:53.551" v="7489" actId="478"/>
          <ac:spMkLst>
            <pc:docMk/>
            <pc:sldMk cId="1175640424" sldId="277"/>
            <ac:spMk id="8" creationId="{517F46F4-3706-416C-AE9B-C561BEA97C7D}"/>
          </ac:spMkLst>
        </pc:spChg>
        <pc:spChg chg="add del mod">
          <ac:chgData name="Eomchaiwon" userId="74fa6080-60df-4f48-a8a6-6e401d75eb48" providerId="ADAL" clId="{EF939B87-4FAC-432E-98B9-B4A2AD5C1245}" dt="2022-01-17T06:22:09.621" v="7522"/>
          <ac:spMkLst>
            <pc:docMk/>
            <pc:sldMk cId="1175640424" sldId="277"/>
            <ac:spMk id="10" creationId="{DB5667C1-AC9C-4617-88CB-882F966E41AA}"/>
          </ac:spMkLst>
        </pc:spChg>
        <pc:spChg chg="add mod">
          <ac:chgData name="Eomchaiwon" userId="74fa6080-60df-4f48-a8a6-6e401d75eb48" providerId="ADAL" clId="{EF939B87-4FAC-432E-98B9-B4A2AD5C1245}" dt="2022-01-17T06:25:11.129" v="7684" actId="1037"/>
          <ac:spMkLst>
            <pc:docMk/>
            <pc:sldMk cId="1175640424" sldId="277"/>
            <ac:spMk id="12" creationId="{D459E727-FCBB-4BA5-B6FB-907AD58236B5}"/>
          </ac:spMkLst>
        </pc:spChg>
        <pc:picChg chg="del">
          <ac:chgData name="Eomchaiwon" userId="74fa6080-60df-4f48-a8a6-6e401d75eb48" providerId="ADAL" clId="{EF939B87-4FAC-432E-98B9-B4A2AD5C1245}" dt="2022-01-17T06:21:52.317" v="7487" actId="478"/>
          <ac:picMkLst>
            <pc:docMk/>
            <pc:sldMk cId="1175640424" sldId="277"/>
            <ac:picMk id="5" creationId="{B5218A0B-3B9B-4C12-80E4-A0110E0BBAB8}"/>
          </ac:picMkLst>
        </pc:picChg>
        <pc:picChg chg="del">
          <ac:chgData name="Eomchaiwon" userId="74fa6080-60df-4f48-a8a6-6e401d75eb48" providerId="ADAL" clId="{EF939B87-4FAC-432E-98B9-B4A2AD5C1245}" dt="2022-01-17T06:21:52.676" v="7488" actId="478"/>
          <ac:picMkLst>
            <pc:docMk/>
            <pc:sldMk cId="1175640424" sldId="277"/>
            <ac:picMk id="7" creationId="{6BBB6C79-4EAE-4040-A5DF-83F0BCAADAFF}"/>
          </ac:picMkLst>
        </pc:picChg>
        <pc:picChg chg="add del mod">
          <ac:chgData name="Eomchaiwon" userId="74fa6080-60df-4f48-a8a6-6e401d75eb48" providerId="ADAL" clId="{EF939B87-4FAC-432E-98B9-B4A2AD5C1245}" dt="2022-01-17T06:22:09.621" v="7522"/>
          <ac:picMkLst>
            <pc:docMk/>
            <pc:sldMk cId="1175640424" sldId="277"/>
            <ac:picMk id="9" creationId="{B1F078A5-81A7-497A-BCB7-A7DAE18195F7}"/>
          </ac:picMkLst>
        </pc:picChg>
        <pc:picChg chg="add mod">
          <ac:chgData name="Eomchaiwon" userId="74fa6080-60df-4f48-a8a6-6e401d75eb48" providerId="ADAL" clId="{EF939B87-4FAC-432E-98B9-B4A2AD5C1245}" dt="2022-01-17T06:25:11.129" v="7684" actId="1037"/>
          <ac:picMkLst>
            <pc:docMk/>
            <pc:sldMk cId="1175640424" sldId="277"/>
            <ac:picMk id="11" creationId="{E2BF7120-15FF-419B-84CE-B7FA30B250E8}"/>
          </ac:picMkLst>
        </pc:picChg>
      </pc:sldChg>
      <pc:sldChg chg="addSp delSp modSp add del mod">
        <pc:chgData name="Eomchaiwon" userId="74fa6080-60df-4f48-a8a6-6e401d75eb48" providerId="ADAL" clId="{EF939B87-4FAC-432E-98B9-B4A2AD5C1245}" dt="2022-01-17T06:38:54.598" v="8178" actId="47"/>
        <pc:sldMkLst>
          <pc:docMk/>
          <pc:sldMk cId="1705419488" sldId="278"/>
        </pc:sldMkLst>
        <pc:spChg chg="del">
          <ac:chgData name="Eomchaiwon" userId="74fa6080-60df-4f48-a8a6-6e401d75eb48" providerId="ADAL" clId="{EF939B87-4FAC-432E-98B9-B4A2AD5C1245}" dt="2022-01-17T06:25:17.956" v="7686" actId="478"/>
          <ac:spMkLst>
            <pc:docMk/>
            <pc:sldMk cId="1705419488" sldId="278"/>
            <ac:spMk id="12" creationId="{D459E727-FCBB-4BA5-B6FB-907AD58236B5}"/>
          </ac:spMkLst>
        </pc:spChg>
        <pc:picChg chg="add del mod">
          <ac:chgData name="Eomchaiwon" userId="74fa6080-60df-4f48-a8a6-6e401d75eb48" providerId="ADAL" clId="{EF939B87-4FAC-432E-98B9-B4A2AD5C1245}" dt="2022-01-17T06:38:52.832" v="8177" actId="478"/>
          <ac:picMkLst>
            <pc:docMk/>
            <pc:sldMk cId="1705419488" sldId="278"/>
            <ac:picMk id="5" creationId="{DB39C2F2-C239-4E4D-A3D2-B5EC62F91C8B}"/>
          </ac:picMkLst>
        </pc:picChg>
        <pc:picChg chg="del">
          <ac:chgData name="Eomchaiwon" userId="74fa6080-60df-4f48-a8a6-6e401d75eb48" providerId="ADAL" clId="{EF939B87-4FAC-432E-98B9-B4A2AD5C1245}" dt="2022-01-17T06:25:16.846" v="7685" actId="478"/>
          <ac:picMkLst>
            <pc:docMk/>
            <pc:sldMk cId="1705419488" sldId="278"/>
            <ac:picMk id="11" creationId="{E2BF7120-15FF-419B-84CE-B7FA30B250E8}"/>
          </ac:picMkLst>
        </pc:picChg>
      </pc:sldChg>
      <pc:sldChg chg="addSp delSp modSp add mod delAnim modAnim">
        <pc:chgData name="Eomchaiwon" userId="74fa6080-60df-4f48-a8a6-6e401d75eb48" providerId="ADAL" clId="{EF939B87-4FAC-432E-98B9-B4A2AD5C1245}" dt="2022-01-17T07:03:47.902" v="8217" actId="14100"/>
        <pc:sldMkLst>
          <pc:docMk/>
          <pc:sldMk cId="1917435131" sldId="278"/>
        </pc:sldMkLst>
        <pc:spChg chg="del">
          <ac:chgData name="Eomchaiwon" userId="74fa6080-60df-4f48-a8a6-6e401d75eb48" providerId="ADAL" clId="{EF939B87-4FAC-432E-98B9-B4A2AD5C1245}" dt="2022-01-17T06:39:13.648" v="8184" actId="478"/>
          <ac:spMkLst>
            <pc:docMk/>
            <pc:sldMk cId="1917435131" sldId="278"/>
            <ac:spMk id="3" creationId="{D39C9F32-0126-49D7-9E82-07E4FDD62D69}"/>
          </ac:spMkLst>
        </pc:spChg>
        <pc:spChg chg="add del mod">
          <ac:chgData name="Eomchaiwon" userId="74fa6080-60df-4f48-a8a6-6e401d75eb48" providerId="ADAL" clId="{EF939B87-4FAC-432E-98B9-B4A2AD5C1245}" dt="2022-01-17T06:46:46.363" v="8185"/>
          <ac:spMkLst>
            <pc:docMk/>
            <pc:sldMk cId="1917435131" sldId="278"/>
            <ac:spMk id="5" creationId="{A3B823E3-BEC8-47F3-B890-A86B847A81ED}"/>
          </ac:spMkLst>
        </pc:spChg>
        <pc:spChg chg="del">
          <ac:chgData name="Eomchaiwon" userId="74fa6080-60df-4f48-a8a6-6e401d75eb48" providerId="ADAL" clId="{EF939B87-4FAC-432E-98B9-B4A2AD5C1245}" dt="2022-01-17T06:39:10.613" v="8183" actId="478"/>
          <ac:spMkLst>
            <pc:docMk/>
            <pc:sldMk cId="1917435131" sldId="278"/>
            <ac:spMk id="7" creationId="{96633F71-2CFB-407F-BB4E-9C2421461FD4}"/>
          </ac:spMkLst>
        </pc:spChg>
        <pc:spChg chg="add del mod">
          <ac:chgData name="Eomchaiwon" userId="74fa6080-60df-4f48-a8a6-6e401d75eb48" providerId="ADAL" clId="{EF939B87-4FAC-432E-98B9-B4A2AD5C1245}" dt="2022-01-17T06:55:55.026" v="8202"/>
          <ac:spMkLst>
            <pc:docMk/>
            <pc:sldMk cId="1917435131" sldId="278"/>
            <ac:spMk id="10" creationId="{C6BC2C8A-B373-420B-AD87-582C82D603A0}"/>
          </ac:spMkLst>
        </pc:spChg>
        <pc:spChg chg="add del mod">
          <ac:chgData name="Eomchaiwon" userId="74fa6080-60df-4f48-a8a6-6e401d75eb48" providerId="ADAL" clId="{EF939B87-4FAC-432E-98B9-B4A2AD5C1245}" dt="2022-01-17T07:01:50.891" v="8211"/>
          <ac:spMkLst>
            <pc:docMk/>
            <pc:sldMk cId="1917435131" sldId="278"/>
            <ac:spMk id="13" creationId="{CB2045A0-2B40-4366-AB70-8C1C8C09AC55}"/>
          </ac:spMkLst>
        </pc:spChg>
        <pc:spChg chg="add del mod">
          <ac:chgData name="Eomchaiwon" userId="74fa6080-60df-4f48-a8a6-6e401d75eb48" providerId="ADAL" clId="{EF939B87-4FAC-432E-98B9-B4A2AD5C1245}" dt="2022-01-17T07:03:01.858" v="8213" actId="22"/>
          <ac:spMkLst>
            <pc:docMk/>
            <pc:sldMk cId="1917435131" sldId="278"/>
            <ac:spMk id="16" creationId="{D774AB38-728D-4C4D-815F-12B5D9FB34F7}"/>
          </ac:spMkLst>
        </pc:spChg>
        <pc:spChg chg="add del mod">
          <ac:chgData name="Eomchaiwon" userId="74fa6080-60df-4f48-a8a6-6e401d75eb48" providerId="ADAL" clId="{EF939B87-4FAC-432E-98B9-B4A2AD5C1245}" dt="2022-01-17T07:03:41.990" v="8215"/>
          <ac:spMkLst>
            <pc:docMk/>
            <pc:sldMk cId="1917435131" sldId="278"/>
            <ac:spMk id="20" creationId="{24082CFB-0889-4852-A4C1-9AAFDD927359}"/>
          </ac:spMkLst>
        </pc:spChg>
        <pc:picChg chg="del">
          <ac:chgData name="Eomchaiwon" userId="74fa6080-60df-4f48-a8a6-6e401d75eb48" providerId="ADAL" clId="{EF939B87-4FAC-432E-98B9-B4A2AD5C1245}" dt="2022-01-17T06:39:08.722" v="8182" actId="478"/>
          <ac:picMkLst>
            <pc:docMk/>
            <pc:sldMk cId="1917435131" sldId="278"/>
            <ac:picMk id="6" creationId="{A3EE453E-17D6-45A5-A89C-FBE863D9AD54}"/>
          </ac:picMkLst>
        </pc:picChg>
        <pc:picChg chg="add del mod">
          <ac:chgData name="Eomchaiwon" userId="74fa6080-60df-4f48-a8a6-6e401d75eb48" providerId="ADAL" clId="{EF939B87-4FAC-432E-98B9-B4A2AD5C1245}" dt="2022-01-17T06:46:49.243" v="8186" actId="478"/>
          <ac:picMkLst>
            <pc:docMk/>
            <pc:sldMk cId="1917435131" sldId="278"/>
            <ac:picMk id="8" creationId="{D21996E0-2EA0-4A17-A8DE-4F6A9E44C3FB}"/>
          </ac:picMkLst>
        </pc:picChg>
        <pc:picChg chg="add del mod">
          <ac:chgData name="Eomchaiwon" userId="74fa6080-60df-4f48-a8a6-6e401d75eb48" providerId="ADAL" clId="{EF939B87-4FAC-432E-98B9-B4A2AD5C1245}" dt="2022-01-17T06:56:10.201" v="8204" actId="478"/>
          <ac:picMkLst>
            <pc:docMk/>
            <pc:sldMk cId="1917435131" sldId="278"/>
            <ac:picMk id="11" creationId="{8B4D1142-BBC3-436C-A13F-73A07C769D76}"/>
          </ac:picMkLst>
        </pc:picChg>
        <pc:picChg chg="add del mod">
          <ac:chgData name="Eomchaiwon" userId="74fa6080-60df-4f48-a8a6-6e401d75eb48" providerId="ADAL" clId="{EF939B87-4FAC-432E-98B9-B4A2AD5C1245}" dt="2022-01-17T07:02:02.278" v="8212" actId="478"/>
          <ac:picMkLst>
            <pc:docMk/>
            <pc:sldMk cId="1917435131" sldId="278"/>
            <ac:picMk id="14" creationId="{F89E1977-5035-454D-BC16-2208BB10468E}"/>
          </ac:picMkLst>
        </pc:picChg>
        <pc:picChg chg="add del mod ord">
          <ac:chgData name="Eomchaiwon" userId="74fa6080-60df-4f48-a8a6-6e401d75eb48" providerId="ADAL" clId="{EF939B87-4FAC-432E-98B9-B4A2AD5C1245}" dt="2022-01-17T07:03:07.165" v="8214" actId="478"/>
          <ac:picMkLst>
            <pc:docMk/>
            <pc:sldMk cId="1917435131" sldId="278"/>
            <ac:picMk id="18" creationId="{EFA4900D-E1B4-41CA-B8A7-43B4B479A0B6}"/>
          </ac:picMkLst>
        </pc:picChg>
        <pc:picChg chg="add mod">
          <ac:chgData name="Eomchaiwon" userId="74fa6080-60df-4f48-a8a6-6e401d75eb48" providerId="ADAL" clId="{EF939B87-4FAC-432E-98B9-B4A2AD5C1245}" dt="2022-01-17T07:03:47.902" v="8217" actId="14100"/>
          <ac:picMkLst>
            <pc:docMk/>
            <pc:sldMk cId="1917435131" sldId="278"/>
            <ac:picMk id="21" creationId="{EDD44339-0C43-480B-9974-9BF844AF7159}"/>
          </ac:picMkLst>
        </pc:picChg>
      </pc:sldChg>
      <pc:sldMasterChg chg="del delSldLayout">
        <pc:chgData name="Eomchaiwon" userId="74fa6080-60df-4f48-a8a6-6e401d75eb48" providerId="ADAL" clId="{EF939B87-4FAC-432E-98B9-B4A2AD5C1245}" dt="2022-01-10T06:39:13.904" v="1" actId="26606"/>
        <pc:sldMasterMkLst>
          <pc:docMk/>
          <pc:sldMasterMk cId="626764789" sldId="2147483648"/>
        </pc:sldMasterMkLst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1738174955" sldId="2147483649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3337418904" sldId="2147483650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165399445" sldId="2147483651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1621812192" sldId="2147483652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4139769860" sldId="2147483653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3884135770" sldId="2147483654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2965028043" sldId="2147483655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901274941" sldId="2147483656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3468296828" sldId="2147483657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2928817649" sldId="2147483658"/>
          </pc:sldLayoutMkLst>
        </pc:sldLayoutChg>
        <pc:sldLayoutChg chg="del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626764789" sldId="2147483648"/>
            <pc:sldLayoutMk cId="4170629483" sldId="2147483659"/>
          </pc:sldLayoutMkLst>
        </pc:sldLayoutChg>
      </pc:sldMasterChg>
      <pc:sldMasterChg chg="add addSldLayout">
        <pc:chgData name="Eomchaiwon" userId="74fa6080-60df-4f48-a8a6-6e401d75eb48" providerId="ADAL" clId="{EF939B87-4FAC-432E-98B9-B4A2AD5C1245}" dt="2022-01-10T06:39:13.904" v="1" actId="26606"/>
        <pc:sldMasterMkLst>
          <pc:docMk/>
          <pc:sldMasterMk cId="3389944249" sldId="2147483713"/>
        </pc:sldMasterMkLst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3155375224" sldId="2147483702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3094956595" sldId="2147483703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1495405213" sldId="2147483704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1650640666" sldId="2147483705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634557094" sldId="2147483706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1340893330" sldId="2147483707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2992615052" sldId="2147483708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3556705510" sldId="2147483709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449560579" sldId="2147483710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93021020" sldId="2147483711"/>
          </pc:sldLayoutMkLst>
        </pc:sldLayoutChg>
        <pc:sldLayoutChg chg="add">
          <pc:chgData name="Eomchaiwon" userId="74fa6080-60df-4f48-a8a6-6e401d75eb48" providerId="ADAL" clId="{EF939B87-4FAC-432E-98B9-B4A2AD5C1245}" dt="2022-01-10T06:39:13.904" v="1" actId="26606"/>
          <pc:sldLayoutMkLst>
            <pc:docMk/>
            <pc:sldMasterMk cId="3389944249" sldId="2147483713"/>
            <pc:sldLayoutMk cId="806395857" sldId="2147483712"/>
          </pc:sldLayoutMkLst>
        </pc:sldLayoutChg>
      </pc:sldMasterChg>
    </pc:docChg>
  </pc:docChgLst>
  <pc:docChgLst>
    <pc:chgData name="Eomchaiwon" userId="74fa6080-60df-4f48-a8a6-6e401d75eb48" providerId="ADAL" clId="{54A79590-38D0-4DC4-86C8-54D33E0B5E2E}"/>
    <pc:docChg chg="undo custSel addSld delSld modSld">
      <pc:chgData name="Eomchaiwon" userId="74fa6080-60df-4f48-a8a6-6e401d75eb48" providerId="ADAL" clId="{54A79590-38D0-4DC4-86C8-54D33E0B5E2E}" dt="2022-01-16T07:18:11.989" v="1103" actId="20577"/>
      <pc:docMkLst>
        <pc:docMk/>
      </pc:docMkLst>
      <pc:sldChg chg="modSp">
        <pc:chgData name="Eomchaiwon" userId="74fa6080-60df-4f48-a8a6-6e401d75eb48" providerId="ADAL" clId="{54A79590-38D0-4DC4-86C8-54D33E0B5E2E}" dt="2022-01-14T04:21:13.772" v="1" actId="1076"/>
        <pc:sldMkLst>
          <pc:docMk/>
          <pc:sldMk cId="4227377604" sldId="257"/>
        </pc:sldMkLst>
        <pc:picChg chg="mod">
          <ac:chgData name="Eomchaiwon" userId="74fa6080-60df-4f48-a8a6-6e401d75eb48" providerId="ADAL" clId="{54A79590-38D0-4DC4-86C8-54D33E0B5E2E}" dt="2022-01-14T04:21:13.772" v="1" actId="1076"/>
          <ac:picMkLst>
            <pc:docMk/>
            <pc:sldMk cId="4227377604" sldId="257"/>
            <ac:picMk id="1030" creationId="{73A8C7F0-C7B6-4FD2-8751-74D0EDCFF714}"/>
          </ac:picMkLst>
        </pc:picChg>
      </pc:sldChg>
      <pc:sldChg chg="addSp delSp modSp mod">
        <pc:chgData name="Eomchaiwon" userId="74fa6080-60df-4f48-a8a6-6e401d75eb48" providerId="ADAL" clId="{54A79590-38D0-4DC4-86C8-54D33E0B5E2E}" dt="2022-01-16T04:55:10.006" v="99" actId="208"/>
        <pc:sldMkLst>
          <pc:docMk/>
          <pc:sldMk cId="404360324" sldId="259"/>
        </pc:sldMkLst>
        <pc:spChg chg="mod">
          <ac:chgData name="Eomchaiwon" userId="74fa6080-60df-4f48-a8a6-6e401d75eb48" providerId="ADAL" clId="{54A79590-38D0-4DC4-86C8-54D33E0B5E2E}" dt="2022-01-16T04:53:05.875" v="93"/>
          <ac:spMkLst>
            <pc:docMk/>
            <pc:sldMk cId="404360324" sldId="259"/>
            <ac:spMk id="3" creationId="{D39C9F32-0126-49D7-9E82-07E4FDD62D69}"/>
          </ac:spMkLst>
        </pc:spChg>
        <pc:spChg chg="add del">
          <ac:chgData name="Eomchaiwon" userId="74fa6080-60df-4f48-a8a6-6e401d75eb48" providerId="ADAL" clId="{54A79590-38D0-4DC4-86C8-54D33E0B5E2E}" dt="2022-01-16T04:49:53.771" v="31" actId="22"/>
          <ac:spMkLst>
            <pc:docMk/>
            <pc:sldMk cId="404360324" sldId="259"/>
            <ac:spMk id="5" creationId="{76F69E85-8DB8-418F-8826-B7050C1CCC3C}"/>
          </ac:spMkLst>
        </pc:spChg>
        <pc:spChg chg="add del">
          <ac:chgData name="Eomchaiwon" userId="74fa6080-60df-4f48-a8a6-6e401d75eb48" providerId="ADAL" clId="{54A79590-38D0-4DC4-86C8-54D33E0B5E2E}" dt="2022-01-16T04:50:08.641" v="33" actId="22"/>
          <ac:spMkLst>
            <pc:docMk/>
            <pc:sldMk cId="404360324" sldId="259"/>
            <ac:spMk id="7" creationId="{F44FDA08-999B-4A96-9C9F-19A7CE1E7D28}"/>
          </ac:spMkLst>
        </pc:spChg>
        <pc:picChg chg="mod">
          <ac:chgData name="Eomchaiwon" userId="74fa6080-60df-4f48-a8a6-6e401d75eb48" providerId="ADAL" clId="{54A79590-38D0-4DC4-86C8-54D33E0B5E2E}" dt="2022-01-16T04:55:10.006" v="99" actId="208"/>
          <ac:picMkLst>
            <pc:docMk/>
            <pc:sldMk cId="404360324" sldId="259"/>
            <ac:picMk id="5" creationId="{719B032E-068E-45D1-BE95-1D8CFE5BABFC}"/>
          </ac:picMkLst>
        </pc:picChg>
      </pc:sldChg>
      <pc:sldChg chg="modSp mod">
        <pc:chgData name="Eomchaiwon" userId="74fa6080-60df-4f48-a8a6-6e401d75eb48" providerId="ADAL" clId="{54A79590-38D0-4DC4-86C8-54D33E0B5E2E}" dt="2022-01-14T04:22:25.873" v="14" actId="14100"/>
        <pc:sldMkLst>
          <pc:docMk/>
          <pc:sldMk cId="4190839499" sldId="260"/>
        </pc:sldMkLst>
        <pc:graphicFrameChg chg="mod modGraphic">
          <ac:chgData name="Eomchaiwon" userId="74fa6080-60df-4f48-a8a6-6e401d75eb48" providerId="ADAL" clId="{54A79590-38D0-4DC4-86C8-54D33E0B5E2E}" dt="2022-01-14T04:22:25.873" v="14" actId="14100"/>
          <ac:graphicFrameMkLst>
            <pc:docMk/>
            <pc:sldMk cId="4190839499" sldId="260"/>
            <ac:graphicFrameMk id="4" creationId="{E48364D0-94B9-40F3-92F8-4E4BE606B31A}"/>
          </ac:graphicFrameMkLst>
        </pc:graphicFrameChg>
      </pc:sldChg>
      <pc:sldChg chg="modSp mod">
        <pc:chgData name="Eomchaiwon" userId="74fa6080-60df-4f48-a8a6-6e401d75eb48" providerId="ADAL" clId="{54A79590-38D0-4DC4-86C8-54D33E0B5E2E}" dt="2022-01-14T04:23:19.729" v="23" actId="20577"/>
        <pc:sldMkLst>
          <pc:docMk/>
          <pc:sldMk cId="903361903" sldId="262"/>
        </pc:sldMkLst>
        <pc:spChg chg="mod">
          <ac:chgData name="Eomchaiwon" userId="74fa6080-60df-4f48-a8a6-6e401d75eb48" providerId="ADAL" clId="{54A79590-38D0-4DC4-86C8-54D33E0B5E2E}" dt="2022-01-14T04:23:19.729" v="23" actId="20577"/>
          <ac:spMkLst>
            <pc:docMk/>
            <pc:sldMk cId="903361903" sldId="262"/>
            <ac:spMk id="3" creationId="{D39C9F32-0126-49D7-9E82-07E4FDD62D69}"/>
          </ac:spMkLst>
        </pc:spChg>
      </pc:sldChg>
      <pc:sldChg chg="addSp modSp mod">
        <pc:chgData name="Eomchaiwon" userId="74fa6080-60df-4f48-a8a6-6e401d75eb48" providerId="ADAL" clId="{54A79590-38D0-4DC4-86C8-54D33E0B5E2E}" dt="2022-01-14T04:25:11.021" v="29" actId="14100"/>
        <pc:sldMkLst>
          <pc:docMk/>
          <pc:sldMk cId="4172065234" sldId="264"/>
        </pc:sldMkLst>
        <pc:spChg chg="add mod">
          <ac:chgData name="Eomchaiwon" userId="74fa6080-60df-4f48-a8a6-6e401d75eb48" providerId="ADAL" clId="{54A79590-38D0-4DC4-86C8-54D33E0B5E2E}" dt="2022-01-14T04:25:11.021" v="29" actId="14100"/>
          <ac:spMkLst>
            <pc:docMk/>
            <pc:sldMk cId="4172065234" sldId="264"/>
            <ac:spMk id="13" creationId="{A75BD0A6-A849-4E7C-8151-E84C39103CB1}"/>
          </ac:spMkLst>
        </pc:spChg>
        <pc:picChg chg="mod">
          <ac:chgData name="Eomchaiwon" userId="74fa6080-60df-4f48-a8a6-6e401d75eb48" providerId="ADAL" clId="{54A79590-38D0-4DC4-86C8-54D33E0B5E2E}" dt="2022-01-14T04:24:54.612" v="26" actId="1076"/>
          <ac:picMkLst>
            <pc:docMk/>
            <pc:sldMk cId="4172065234" sldId="264"/>
            <ac:picMk id="6" creationId="{A55B0053-E49B-4960-A7A4-AB75B450FEED}"/>
          </ac:picMkLst>
        </pc:picChg>
      </pc:sldChg>
      <pc:sldChg chg="addSp modSp mod">
        <pc:chgData name="Eomchaiwon" userId="74fa6080-60df-4f48-a8a6-6e401d75eb48" providerId="ADAL" clId="{54A79590-38D0-4DC4-86C8-54D33E0B5E2E}" dt="2022-01-16T05:35:52.908" v="358" actId="1035"/>
        <pc:sldMkLst>
          <pc:docMk/>
          <pc:sldMk cId="2580174767" sldId="265"/>
        </pc:sldMkLst>
        <pc:spChg chg="mod">
          <ac:chgData name="Eomchaiwon" userId="74fa6080-60df-4f48-a8a6-6e401d75eb48" providerId="ADAL" clId="{54A79590-38D0-4DC4-86C8-54D33E0B5E2E}" dt="2022-01-16T05:34:28.458" v="319"/>
          <ac:spMkLst>
            <pc:docMk/>
            <pc:sldMk cId="2580174767" sldId="265"/>
            <ac:spMk id="3" creationId="{D39C9F32-0126-49D7-9E82-07E4FDD62D69}"/>
          </ac:spMkLst>
        </pc:spChg>
        <pc:picChg chg="mod modCrop">
          <ac:chgData name="Eomchaiwon" userId="74fa6080-60df-4f48-a8a6-6e401d75eb48" providerId="ADAL" clId="{54A79590-38D0-4DC4-86C8-54D33E0B5E2E}" dt="2022-01-16T05:35:45.631" v="340" actId="1037"/>
          <ac:picMkLst>
            <pc:docMk/>
            <pc:sldMk cId="2580174767" sldId="265"/>
            <ac:picMk id="5" creationId="{7110A293-80BC-405D-806B-1BA8423C85E7}"/>
          </ac:picMkLst>
        </pc:picChg>
        <pc:picChg chg="add mod modCrop">
          <ac:chgData name="Eomchaiwon" userId="74fa6080-60df-4f48-a8a6-6e401d75eb48" providerId="ADAL" clId="{54A79590-38D0-4DC4-86C8-54D33E0B5E2E}" dt="2022-01-16T05:35:52.908" v="358" actId="1035"/>
          <ac:picMkLst>
            <pc:docMk/>
            <pc:sldMk cId="2580174767" sldId="265"/>
            <ac:picMk id="6" creationId="{82A97BEB-2D8F-497E-B69E-E8620A3DB3A7}"/>
          </ac:picMkLst>
        </pc:picChg>
      </pc:sldChg>
      <pc:sldChg chg="addSp modSp mod">
        <pc:chgData name="Eomchaiwon" userId="74fa6080-60df-4f48-a8a6-6e401d75eb48" providerId="ADAL" clId="{54A79590-38D0-4DC4-86C8-54D33E0B5E2E}" dt="2022-01-16T06:27:41.208" v="593"/>
        <pc:sldMkLst>
          <pc:docMk/>
          <pc:sldMk cId="52406142" sldId="266"/>
        </pc:sldMkLst>
        <pc:spChg chg="mod">
          <ac:chgData name="Eomchaiwon" userId="74fa6080-60df-4f48-a8a6-6e401d75eb48" providerId="ADAL" clId="{54A79590-38D0-4DC4-86C8-54D33E0B5E2E}" dt="2022-01-16T06:27:41.208" v="593"/>
          <ac:spMkLst>
            <pc:docMk/>
            <pc:sldMk cId="52406142" sldId="266"/>
            <ac:spMk id="3" creationId="{D39C9F32-0126-49D7-9E82-07E4FDD62D69}"/>
          </ac:spMkLst>
        </pc:spChg>
        <pc:spChg chg="add mod">
          <ac:chgData name="Eomchaiwon" userId="74fa6080-60df-4f48-a8a6-6e401d75eb48" providerId="ADAL" clId="{54A79590-38D0-4DC4-86C8-54D33E0B5E2E}" dt="2022-01-16T06:25:50.084" v="500" actId="208"/>
          <ac:spMkLst>
            <pc:docMk/>
            <pc:sldMk cId="52406142" sldId="266"/>
            <ac:spMk id="4" creationId="{566AE246-2D07-4077-844C-518A33CB9DE1}"/>
          </ac:spMkLst>
        </pc:spChg>
        <pc:spChg chg="add mod">
          <ac:chgData name="Eomchaiwon" userId="74fa6080-60df-4f48-a8a6-6e401d75eb48" providerId="ADAL" clId="{54A79590-38D0-4DC4-86C8-54D33E0B5E2E}" dt="2022-01-16T06:26:57.497" v="591" actId="1582"/>
          <ac:spMkLst>
            <pc:docMk/>
            <pc:sldMk cId="52406142" sldId="266"/>
            <ac:spMk id="7" creationId="{1E82A1A0-67D6-449A-8C2D-937C6AFA5501}"/>
          </ac:spMkLst>
        </pc:spChg>
        <pc:picChg chg="mod">
          <ac:chgData name="Eomchaiwon" userId="74fa6080-60df-4f48-a8a6-6e401d75eb48" providerId="ADAL" clId="{54A79590-38D0-4DC4-86C8-54D33E0B5E2E}" dt="2022-01-16T06:26:16.338" v="501" actId="1076"/>
          <ac:picMkLst>
            <pc:docMk/>
            <pc:sldMk cId="52406142" sldId="266"/>
            <ac:picMk id="9" creationId="{6F27721F-B23D-4CB0-85CB-616994D5216E}"/>
          </ac:picMkLst>
        </pc:picChg>
        <pc:picChg chg="mod">
          <ac:chgData name="Eomchaiwon" userId="74fa6080-60df-4f48-a8a6-6e401d75eb48" providerId="ADAL" clId="{54A79590-38D0-4DC4-86C8-54D33E0B5E2E}" dt="2022-01-16T06:26:20.296" v="502" actId="1076"/>
          <ac:picMkLst>
            <pc:docMk/>
            <pc:sldMk cId="52406142" sldId="266"/>
            <ac:picMk id="12" creationId="{FEB24F1D-FBEC-4348-AE02-1F145B89E4EF}"/>
          </ac:picMkLst>
        </pc:picChg>
      </pc:sldChg>
      <pc:sldChg chg="delSp modSp add mod">
        <pc:chgData name="Eomchaiwon" userId="74fa6080-60df-4f48-a8a6-6e401d75eb48" providerId="ADAL" clId="{54A79590-38D0-4DC4-86C8-54D33E0B5E2E}" dt="2022-01-16T06:42:43.002" v="837" actId="14100"/>
        <pc:sldMkLst>
          <pc:docMk/>
          <pc:sldMk cId="2453567512" sldId="267"/>
        </pc:sldMkLst>
        <pc:spChg chg="mod">
          <ac:chgData name="Eomchaiwon" userId="74fa6080-60df-4f48-a8a6-6e401d75eb48" providerId="ADAL" clId="{54A79590-38D0-4DC4-86C8-54D33E0B5E2E}" dt="2022-01-16T06:41:00.384" v="831" actId="313"/>
          <ac:spMkLst>
            <pc:docMk/>
            <pc:sldMk cId="2453567512" sldId="267"/>
            <ac:spMk id="3" creationId="{D39C9F32-0126-49D7-9E82-07E4FDD62D69}"/>
          </ac:spMkLst>
        </pc:spChg>
        <pc:picChg chg="mod">
          <ac:chgData name="Eomchaiwon" userId="74fa6080-60df-4f48-a8a6-6e401d75eb48" providerId="ADAL" clId="{54A79590-38D0-4DC4-86C8-54D33E0B5E2E}" dt="2022-01-16T06:42:43.002" v="837" actId="14100"/>
          <ac:picMkLst>
            <pc:docMk/>
            <pc:sldMk cId="2453567512" sldId="267"/>
            <ac:picMk id="5" creationId="{6DBB71E4-8B3E-4092-9469-811729885EB0}"/>
          </ac:picMkLst>
        </pc:picChg>
        <pc:picChg chg="del">
          <ac:chgData name="Eomchaiwon" userId="74fa6080-60df-4f48-a8a6-6e401d75eb48" providerId="ADAL" clId="{54A79590-38D0-4DC4-86C8-54D33E0B5E2E}" dt="2022-01-16T06:38:56.933" v="595" actId="478"/>
          <ac:picMkLst>
            <pc:docMk/>
            <pc:sldMk cId="2453567512" sldId="267"/>
            <ac:picMk id="9" creationId="{A78F66C9-60D6-4832-9115-44050BB13096}"/>
          </ac:picMkLst>
        </pc:picChg>
      </pc:sldChg>
      <pc:sldChg chg="add del">
        <pc:chgData name="Eomchaiwon" userId="74fa6080-60df-4f48-a8a6-6e401d75eb48" providerId="ADAL" clId="{54A79590-38D0-4DC4-86C8-54D33E0B5E2E}" dt="2022-01-16T06:42:46.182" v="839"/>
        <pc:sldMkLst>
          <pc:docMk/>
          <pc:sldMk cId="2558617051" sldId="268"/>
        </pc:sldMkLst>
      </pc:sldChg>
      <pc:sldChg chg="addSp delSp modSp mod">
        <pc:chgData name="Eomchaiwon" userId="74fa6080-60df-4f48-a8a6-6e401d75eb48" providerId="ADAL" clId="{54A79590-38D0-4DC4-86C8-54D33E0B5E2E}" dt="2022-01-16T07:11:25.727" v="974" actId="1036"/>
        <pc:sldMkLst>
          <pc:docMk/>
          <pc:sldMk cId="3019490938" sldId="268"/>
        </pc:sldMkLst>
        <pc:spChg chg="mod">
          <ac:chgData name="Eomchaiwon" userId="74fa6080-60df-4f48-a8a6-6e401d75eb48" providerId="ADAL" clId="{54A79590-38D0-4DC4-86C8-54D33E0B5E2E}" dt="2022-01-16T07:09:08.970" v="845" actId="20577"/>
          <ac:spMkLst>
            <pc:docMk/>
            <pc:sldMk cId="3019490938" sldId="268"/>
            <ac:spMk id="3" creationId="{D39C9F32-0126-49D7-9E82-07E4FDD62D69}"/>
          </ac:spMkLst>
        </pc:spChg>
        <pc:spChg chg="mod">
          <ac:chgData name="Eomchaiwon" userId="74fa6080-60df-4f48-a8a6-6e401d75eb48" providerId="ADAL" clId="{54A79590-38D0-4DC4-86C8-54D33E0B5E2E}" dt="2022-01-16T07:11:25.727" v="974" actId="1036"/>
          <ac:spMkLst>
            <pc:docMk/>
            <pc:sldMk cId="3019490938" sldId="268"/>
            <ac:spMk id="21" creationId="{86E0DBA0-4175-4BB9-B81C-AA32D72166A8}"/>
          </ac:spMkLst>
        </pc:spChg>
        <pc:spChg chg="add mod">
          <ac:chgData name="Eomchaiwon" userId="74fa6080-60df-4f48-a8a6-6e401d75eb48" providerId="ADAL" clId="{54A79590-38D0-4DC4-86C8-54D33E0B5E2E}" dt="2022-01-16T07:10:21.265" v="920" actId="14100"/>
          <ac:spMkLst>
            <pc:docMk/>
            <pc:sldMk cId="3019490938" sldId="268"/>
            <ac:spMk id="26" creationId="{2EAD431B-BDCF-4CAD-891B-83AE4EB1B5F7}"/>
          </ac:spMkLst>
        </pc:spChg>
        <pc:spChg chg="add del mod">
          <ac:chgData name="Eomchaiwon" userId="74fa6080-60df-4f48-a8a6-6e401d75eb48" providerId="ADAL" clId="{54A79590-38D0-4DC4-86C8-54D33E0B5E2E}" dt="2022-01-16T07:11:18.428" v="972" actId="478"/>
          <ac:spMkLst>
            <pc:docMk/>
            <pc:sldMk cId="3019490938" sldId="268"/>
            <ac:spMk id="30" creationId="{28C2C211-3345-42A0-87EA-1C65DF3BE1C8}"/>
          </ac:spMkLst>
        </pc:spChg>
        <pc:grpChg chg="mod">
          <ac:chgData name="Eomchaiwon" userId="74fa6080-60df-4f48-a8a6-6e401d75eb48" providerId="ADAL" clId="{54A79590-38D0-4DC4-86C8-54D33E0B5E2E}" dt="2022-01-16T07:10:35.294" v="925"/>
          <ac:grpSpMkLst>
            <pc:docMk/>
            <pc:sldMk cId="3019490938" sldId="268"/>
            <ac:grpSpMk id="29" creationId="{3202FBCE-4F60-42D4-8C96-7FAB9C7399B3}"/>
          </ac:grpSpMkLst>
        </pc:grpChg>
        <pc:picChg chg="add">
          <ac:chgData name="Eomchaiwon" userId="74fa6080-60df-4f48-a8a6-6e401d75eb48" providerId="ADAL" clId="{54A79590-38D0-4DC4-86C8-54D33E0B5E2E}" dt="2022-01-16T06:58:36.887" v="840" actId="22"/>
          <ac:picMkLst>
            <pc:docMk/>
            <pc:sldMk cId="3019490938" sldId="268"/>
            <ac:picMk id="6" creationId="{D9822152-6FC5-4A65-8C35-71B3890A440F}"/>
          </ac:picMkLst>
        </pc:picChg>
        <pc:picChg chg="add mod">
          <ac:chgData name="Eomchaiwon" userId="74fa6080-60df-4f48-a8a6-6e401d75eb48" providerId="ADAL" clId="{54A79590-38D0-4DC4-86C8-54D33E0B5E2E}" dt="2022-01-16T07:10:07.220" v="916" actId="1076"/>
          <ac:picMkLst>
            <pc:docMk/>
            <pc:sldMk cId="3019490938" sldId="268"/>
            <ac:picMk id="13" creationId="{398DE856-F68E-4D5B-8174-62E2028AA33B}"/>
          </ac:picMkLst>
        </pc:picChg>
        <pc:picChg chg="add mod">
          <ac:chgData name="Eomchaiwon" userId="74fa6080-60df-4f48-a8a6-6e401d75eb48" providerId="ADAL" clId="{54A79590-38D0-4DC4-86C8-54D33E0B5E2E}" dt="2022-01-16T07:11:24.007" v="973" actId="1036"/>
          <ac:picMkLst>
            <pc:docMk/>
            <pc:sldMk cId="3019490938" sldId="268"/>
            <ac:picMk id="19" creationId="{C4104254-B65D-4BEE-A6C7-CFA052DF2970}"/>
          </ac:picMkLst>
        </pc:picChg>
        <pc:picChg chg="add mod modCrop">
          <ac:chgData name="Eomchaiwon" userId="74fa6080-60df-4f48-a8a6-6e401d75eb48" providerId="ADAL" clId="{54A79590-38D0-4DC4-86C8-54D33E0B5E2E}" dt="2022-01-16T07:10:17.011" v="919" actId="1076"/>
          <ac:picMkLst>
            <pc:docMk/>
            <pc:sldMk cId="3019490938" sldId="268"/>
            <ac:picMk id="25" creationId="{DDEB43A0-53B7-423D-B3B9-F48109C0615A}"/>
          </ac:picMkLst>
        </pc:picChg>
        <pc:inkChg chg="add del mod">
          <ac:chgData name="Eomchaiwon" userId="74fa6080-60df-4f48-a8a6-6e401d75eb48" providerId="ADAL" clId="{54A79590-38D0-4DC4-86C8-54D33E0B5E2E}" dt="2022-01-16T07:10:35.659" v="926" actId="9405"/>
          <ac:inkMkLst>
            <pc:docMk/>
            <pc:sldMk cId="3019490938" sldId="268"/>
            <ac:inkMk id="27" creationId="{94E6EEB9-E74A-488F-882B-8F99CE506741}"/>
          </ac:inkMkLst>
        </pc:inkChg>
        <pc:inkChg chg="add del mod">
          <ac:chgData name="Eomchaiwon" userId="74fa6080-60df-4f48-a8a6-6e401d75eb48" providerId="ADAL" clId="{54A79590-38D0-4DC4-86C8-54D33E0B5E2E}" dt="2022-01-16T07:10:35.294" v="925"/>
          <ac:inkMkLst>
            <pc:docMk/>
            <pc:sldMk cId="3019490938" sldId="268"/>
            <ac:inkMk id="28" creationId="{C8AFE14E-836E-4F19-8BB1-0D515741200D}"/>
          </ac:inkMkLst>
        </pc:inkChg>
      </pc:sldChg>
      <pc:sldChg chg="add del">
        <pc:chgData name="Eomchaiwon" userId="74fa6080-60df-4f48-a8a6-6e401d75eb48" providerId="ADAL" clId="{54A79590-38D0-4DC4-86C8-54D33E0B5E2E}" dt="2022-01-16T06:42:08.575" v="833"/>
        <pc:sldMkLst>
          <pc:docMk/>
          <pc:sldMk cId="3407965183" sldId="268"/>
        </pc:sldMkLst>
      </pc:sldChg>
      <pc:sldChg chg="addSp delSp modSp mod">
        <pc:chgData name="Eomchaiwon" userId="74fa6080-60df-4f48-a8a6-6e401d75eb48" providerId="ADAL" clId="{54A79590-38D0-4DC4-86C8-54D33E0B5E2E}" dt="2022-01-16T07:16:35.453" v="1015" actId="14100"/>
        <pc:sldMkLst>
          <pc:docMk/>
          <pc:sldMk cId="403046632" sldId="269"/>
        </pc:sldMkLst>
        <pc:spChg chg="del mod">
          <ac:chgData name="Eomchaiwon" userId="74fa6080-60df-4f48-a8a6-6e401d75eb48" providerId="ADAL" clId="{54A79590-38D0-4DC4-86C8-54D33E0B5E2E}" dt="2022-01-16T07:15:04.371" v="1003" actId="478"/>
          <ac:spMkLst>
            <pc:docMk/>
            <pc:sldMk cId="403046632" sldId="269"/>
            <ac:spMk id="17" creationId="{5CED205C-B7EA-437B-AC24-701D1BAAD5BA}"/>
          </ac:spMkLst>
        </pc:spChg>
        <pc:spChg chg="del mod">
          <ac:chgData name="Eomchaiwon" userId="74fa6080-60df-4f48-a8a6-6e401d75eb48" providerId="ADAL" clId="{54A79590-38D0-4DC4-86C8-54D33E0B5E2E}" dt="2022-01-16T07:16:10.477" v="1009" actId="21"/>
          <ac:spMkLst>
            <pc:docMk/>
            <pc:sldMk cId="403046632" sldId="269"/>
            <ac:spMk id="18" creationId="{BC47F963-A92D-4EBC-AE34-D0A0F30F8AA2}"/>
          </ac:spMkLst>
        </pc:spChg>
        <pc:spChg chg="add mod">
          <ac:chgData name="Eomchaiwon" userId="74fa6080-60df-4f48-a8a6-6e401d75eb48" providerId="ADAL" clId="{54A79590-38D0-4DC4-86C8-54D33E0B5E2E}" dt="2022-01-16T07:15:01.521" v="1002" actId="14100"/>
          <ac:spMkLst>
            <pc:docMk/>
            <pc:sldMk cId="403046632" sldId="269"/>
            <ac:spMk id="22" creationId="{87020A1F-11C8-4CBE-85A9-4F81C5B5C53C}"/>
          </ac:spMkLst>
        </pc:spChg>
        <pc:spChg chg="add mod">
          <ac:chgData name="Eomchaiwon" userId="74fa6080-60df-4f48-a8a6-6e401d75eb48" providerId="ADAL" clId="{54A79590-38D0-4DC4-86C8-54D33E0B5E2E}" dt="2022-01-16T07:16:23.229" v="1014" actId="14100"/>
          <ac:spMkLst>
            <pc:docMk/>
            <pc:sldMk cId="403046632" sldId="269"/>
            <ac:spMk id="23" creationId="{4CA73230-D64C-4D38-B9B6-6B26938132A7}"/>
          </ac:spMkLst>
        </pc:spChg>
        <pc:picChg chg="add mod">
          <ac:chgData name="Eomchaiwon" userId="74fa6080-60df-4f48-a8a6-6e401d75eb48" providerId="ADAL" clId="{54A79590-38D0-4DC4-86C8-54D33E0B5E2E}" dt="2022-01-16T07:14:49.297" v="998" actId="1036"/>
          <ac:picMkLst>
            <pc:docMk/>
            <pc:sldMk cId="403046632" sldId="269"/>
            <ac:picMk id="5" creationId="{7A6C01D5-EFF8-4610-97B6-F9ABF5642F54}"/>
          </ac:picMkLst>
        </pc:picChg>
        <pc:picChg chg="mod">
          <ac:chgData name="Eomchaiwon" userId="74fa6080-60df-4f48-a8a6-6e401d75eb48" providerId="ADAL" clId="{54A79590-38D0-4DC4-86C8-54D33E0B5E2E}" dt="2022-01-16T07:16:35.453" v="1015" actId="14100"/>
          <ac:picMkLst>
            <pc:docMk/>
            <pc:sldMk cId="403046632" sldId="269"/>
            <ac:picMk id="7" creationId="{378A3CFE-7422-41F7-919F-86FB05145E29}"/>
          </ac:picMkLst>
        </pc:picChg>
        <pc:picChg chg="add mod modCrop">
          <ac:chgData name="Eomchaiwon" userId="74fa6080-60df-4f48-a8a6-6e401d75eb48" providerId="ADAL" clId="{54A79590-38D0-4DC4-86C8-54D33E0B5E2E}" dt="2022-01-16T07:15:42.367" v="1007" actId="732"/>
          <ac:picMkLst>
            <pc:docMk/>
            <pc:sldMk cId="403046632" sldId="269"/>
            <ac:picMk id="8" creationId="{4C1434B3-3058-49D8-BFA5-0D937D484370}"/>
          </ac:picMkLst>
        </pc:picChg>
      </pc:sldChg>
      <pc:sldChg chg="delSp modSp add mod">
        <pc:chgData name="Eomchaiwon" userId="74fa6080-60df-4f48-a8a6-6e401d75eb48" providerId="ADAL" clId="{54A79590-38D0-4DC4-86C8-54D33E0B5E2E}" dt="2022-01-16T07:18:11.989" v="1103" actId="20577"/>
        <pc:sldMkLst>
          <pc:docMk/>
          <pc:sldMk cId="3053869620" sldId="270"/>
        </pc:sldMkLst>
        <pc:spChg chg="mod">
          <ac:chgData name="Eomchaiwon" userId="74fa6080-60df-4f48-a8a6-6e401d75eb48" providerId="ADAL" clId="{54A79590-38D0-4DC4-86C8-54D33E0B5E2E}" dt="2022-01-16T07:18:11.989" v="1103" actId="20577"/>
          <ac:spMkLst>
            <pc:docMk/>
            <pc:sldMk cId="3053869620" sldId="270"/>
            <ac:spMk id="3" creationId="{D39C9F32-0126-49D7-9E82-07E4FDD62D69}"/>
          </ac:spMkLst>
        </pc:spChg>
        <pc:spChg chg="del">
          <ac:chgData name="Eomchaiwon" userId="74fa6080-60df-4f48-a8a6-6e401d75eb48" providerId="ADAL" clId="{54A79590-38D0-4DC4-86C8-54D33E0B5E2E}" dt="2022-01-16T07:17:45.402" v="1021" actId="478"/>
          <ac:spMkLst>
            <pc:docMk/>
            <pc:sldMk cId="3053869620" sldId="270"/>
            <ac:spMk id="22" creationId="{87020A1F-11C8-4CBE-85A9-4F81C5B5C53C}"/>
          </ac:spMkLst>
        </pc:spChg>
        <pc:spChg chg="del">
          <ac:chgData name="Eomchaiwon" userId="74fa6080-60df-4f48-a8a6-6e401d75eb48" providerId="ADAL" clId="{54A79590-38D0-4DC4-86C8-54D33E0B5E2E}" dt="2022-01-16T07:17:44.045" v="1019" actId="478"/>
          <ac:spMkLst>
            <pc:docMk/>
            <pc:sldMk cId="3053869620" sldId="270"/>
            <ac:spMk id="23" creationId="{4CA73230-D64C-4D38-B9B6-6B26938132A7}"/>
          </ac:spMkLst>
        </pc:spChg>
        <pc:picChg chg="del">
          <ac:chgData name="Eomchaiwon" userId="74fa6080-60df-4f48-a8a6-6e401d75eb48" providerId="ADAL" clId="{54A79590-38D0-4DC4-86C8-54D33E0B5E2E}" dt="2022-01-16T07:17:44.429" v="1020" actId="478"/>
          <ac:picMkLst>
            <pc:docMk/>
            <pc:sldMk cId="3053869620" sldId="270"/>
            <ac:picMk id="5" creationId="{7A6C01D5-EFF8-4610-97B6-F9ABF5642F54}"/>
          </ac:picMkLst>
        </pc:picChg>
        <pc:picChg chg="del">
          <ac:chgData name="Eomchaiwon" userId="74fa6080-60df-4f48-a8a6-6e401d75eb48" providerId="ADAL" clId="{54A79590-38D0-4DC4-86C8-54D33E0B5E2E}" dt="2022-01-16T07:17:42.997" v="1018" actId="478"/>
          <ac:picMkLst>
            <pc:docMk/>
            <pc:sldMk cId="3053869620" sldId="270"/>
            <ac:picMk id="7" creationId="{378A3CFE-7422-41F7-919F-86FB05145E29}"/>
          </ac:picMkLst>
        </pc:picChg>
        <pc:picChg chg="del">
          <ac:chgData name="Eomchaiwon" userId="74fa6080-60df-4f48-a8a6-6e401d75eb48" providerId="ADAL" clId="{54A79590-38D0-4DC4-86C8-54D33E0B5E2E}" dt="2022-01-16T07:17:42.245" v="1017" actId="478"/>
          <ac:picMkLst>
            <pc:docMk/>
            <pc:sldMk cId="3053869620" sldId="270"/>
            <ac:picMk id="8" creationId="{4C1434B3-3058-49D8-BFA5-0D937D4843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61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9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56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7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6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0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4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b="1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밝은 스튜디오에서 펼친 책의 클로즈업">
            <a:extLst>
              <a:ext uri="{FF2B5EF4-FFF2-40B4-BE49-F238E27FC236}">
                <a16:creationId xmlns:a16="http://schemas.microsoft.com/office/drawing/2014/main" id="{74D35521-9830-4C6B-AFFA-B2D4C5A31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EA8E9A-4063-4451-92A2-FBE32BDB9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altLang="ko-KR" dirty="0"/>
              <a:t>Art of Java 05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36E0D1-492F-44E1-9B41-310CF094E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altLang="ko-KR" dirty="0"/>
              <a:t>20194652 </a:t>
            </a:r>
            <a:r>
              <a:rPr lang="ko-KR" altLang="en-US" dirty="0"/>
              <a:t>엄채원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202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2) </a:t>
            </a:r>
            <a:r>
              <a:rPr lang="en-US" altLang="ko-KR" err="1"/>
              <a:t>sendMessage</a:t>
            </a:r>
            <a:r>
              <a:rPr lang="en-US" altLang="ko-KR"/>
              <a:t>( ): </a:t>
            </a:r>
            <a:r>
              <a:rPr lang="ko-KR" altLang="en-US"/>
              <a:t>메일을 서버로 보내는 메소드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7721F-B23D-4CB0-85CB-616994D5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" b="53261"/>
          <a:stretch/>
        </p:blipFill>
        <p:spPr>
          <a:xfrm>
            <a:off x="274821" y="3030478"/>
            <a:ext cx="5863443" cy="34880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B24F1D-FBEC-4348-AE02-1F145B89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0000" r="1315"/>
          <a:stretch/>
        </p:blipFill>
        <p:spPr>
          <a:xfrm>
            <a:off x="6212781" y="3030477"/>
            <a:ext cx="5704398" cy="34880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6AE246-2D07-4077-844C-518A33CB9DE1}"/>
              </a:ext>
            </a:extLst>
          </p:cNvPr>
          <p:cNvSpPr/>
          <p:nvPr/>
        </p:nvSpPr>
        <p:spPr>
          <a:xfrm>
            <a:off x="6907809" y="3220013"/>
            <a:ext cx="4755172" cy="1827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82A1A0-67D6-449A-8C2D-937C6AFA5501}"/>
              </a:ext>
            </a:extLst>
          </p:cNvPr>
          <p:cNvSpPr/>
          <p:nvPr/>
        </p:nvSpPr>
        <p:spPr>
          <a:xfrm>
            <a:off x="1000792" y="4138134"/>
            <a:ext cx="4666677" cy="3363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8272B4-3027-421C-831D-33369304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39"/>
          <a:stretch/>
        </p:blipFill>
        <p:spPr>
          <a:xfrm>
            <a:off x="274821" y="1493820"/>
            <a:ext cx="6667500" cy="12731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17C273-B5E1-44F0-AD38-1211769B54B4}"/>
              </a:ext>
            </a:extLst>
          </p:cNvPr>
          <p:cNvSpPr/>
          <p:nvPr/>
        </p:nvSpPr>
        <p:spPr>
          <a:xfrm>
            <a:off x="2476504" y="1596558"/>
            <a:ext cx="4157312" cy="1273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6BF0459-C876-4F4F-B7A3-612C38D44A65}"/>
              </a:ext>
            </a:extLst>
          </p:cNvPr>
          <p:cNvCxnSpPr/>
          <p:nvPr/>
        </p:nvCxnSpPr>
        <p:spPr>
          <a:xfrm>
            <a:off x="4390931" y="2697933"/>
            <a:ext cx="162962" cy="1605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565C54E-B01B-4137-92F3-AF31E9D2C07E}"/>
              </a:ext>
            </a:extLst>
          </p:cNvPr>
          <p:cNvCxnSpPr/>
          <p:nvPr/>
        </p:nvCxnSpPr>
        <p:spPr>
          <a:xfrm flipH="1">
            <a:off x="5323438" y="2719866"/>
            <a:ext cx="416459" cy="15805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A1B5C0D-7B56-470B-8733-AA95EF0894E3}"/>
              </a:ext>
            </a:extLst>
          </p:cNvPr>
          <p:cNvSpPr/>
          <p:nvPr/>
        </p:nvSpPr>
        <p:spPr>
          <a:xfrm>
            <a:off x="6907809" y="5402582"/>
            <a:ext cx="4755172" cy="2377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3) connect( ): ‘</a:t>
            </a:r>
            <a:r>
              <a:rPr lang="ko-KR" altLang="en-US"/>
              <a:t>이메일</a:t>
            </a:r>
            <a:r>
              <a:rPr lang="en-US" altLang="ko-KR"/>
              <a:t> </a:t>
            </a:r>
            <a:r>
              <a:rPr lang="ko-KR" altLang="en-US"/>
              <a:t>서버에 접속</a:t>
            </a:r>
            <a:r>
              <a:rPr lang="en-US" altLang="ko-KR"/>
              <a:t>’</a:t>
            </a:r>
            <a:r>
              <a:rPr lang="ko-KR" altLang="en-US"/>
              <a:t>과 </a:t>
            </a:r>
            <a:r>
              <a:rPr lang="en-US" altLang="ko-KR"/>
              <a:t>‘</a:t>
            </a:r>
            <a:r>
              <a:rPr lang="ko-KR" altLang="en-US"/>
              <a:t>받은 편지함에서 메일 리스트 다운로드</a:t>
            </a:r>
            <a:r>
              <a:rPr lang="en-US" altLang="ko-KR"/>
              <a:t>’</a:t>
            </a:r>
            <a:r>
              <a:rPr lang="ko-KR" altLang="en-US"/>
              <a:t> 두 부분으로 나눌 수 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B71E4-8B3E-4092-9469-81172988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9"/>
          <a:stretch/>
        </p:blipFill>
        <p:spPr>
          <a:xfrm>
            <a:off x="422482" y="1637411"/>
            <a:ext cx="5573991" cy="4737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7EE42E-402F-4A67-83BE-C83CECCD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66" y="1637411"/>
            <a:ext cx="5673012" cy="37928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B2A36C-96AA-4103-90B6-9ABE100A9ED6}"/>
              </a:ext>
            </a:extLst>
          </p:cNvPr>
          <p:cNvSpPr/>
          <p:nvPr/>
        </p:nvSpPr>
        <p:spPr>
          <a:xfrm>
            <a:off x="6214930" y="2565918"/>
            <a:ext cx="5571577" cy="765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FA4FB2-8FA2-4BFA-A81E-BC8AE8DE7CD9}"/>
              </a:ext>
            </a:extLst>
          </p:cNvPr>
          <p:cNvSpPr/>
          <p:nvPr/>
        </p:nvSpPr>
        <p:spPr>
          <a:xfrm>
            <a:off x="567154" y="2860768"/>
            <a:ext cx="5136529" cy="16931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D42694-27BA-4AE6-A942-4A8A88BDC76B}"/>
              </a:ext>
            </a:extLst>
          </p:cNvPr>
          <p:cNvSpPr/>
          <p:nvPr/>
        </p:nvSpPr>
        <p:spPr>
          <a:xfrm>
            <a:off x="6176866" y="5517190"/>
            <a:ext cx="5573992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서버 접속 후 메일을 다운로드 받아야 하므로 </a:t>
            </a:r>
            <a:r>
              <a:rPr lang="en-US" altLang="ko-KR"/>
              <a:t>SMTP </a:t>
            </a:r>
            <a:r>
              <a:rPr lang="ko-KR" altLang="en-US"/>
              <a:t>뿐만 아니라 </a:t>
            </a:r>
            <a:r>
              <a:rPr lang="en-US" altLang="ko-KR"/>
              <a:t>POP, IMAP</a:t>
            </a:r>
            <a:r>
              <a:rPr lang="ko-KR" altLang="en-US"/>
              <a:t> 설정도 해주어야 한다</a:t>
            </a:r>
            <a:r>
              <a:rPr lang="en-US" altLang="ko-KR"/>
              <a:t>. </a:t>
            </a:r>
          </a:p>
          <a:p>
            <a:pPr algn="ctr"/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세션 초기화 시 로그인 인증 정보도 설정해줘야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84873-0A59-43BC-AA3C-F6EDF7F78309}"/>
              </a:ext>
            </a:extLst>
          </p:cNvPr>
          <p:cNvSpPr txBox="1"/>
          <p:nvPr/>
        </p:nvSpPr>
        <p:spPr>
          <a:xfrm>
            <a:off x="9540522" y="3329762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</a:rPr>
              <a:t>실행 시 연결 오류 발생함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8763C0-9D72-42CA-8428-3FAE7526B883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8963862" y="3668316"/>
            <a:ext cx="1720563" cy="1848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56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-SMTP </a:t>
            </a:r>
            <a:r>
              <a:rPr lang="ko-KR" altLang="en-US"/>
              <a:t>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- POP3 </a:t>
            </a:r>
            <a:r>
              <a:rPr lang="ko-KR" altLang="en-US"/>
              <a:t>설정 </a:t>
            </a:r>
            <a:endParaRPr lang="en-US" altLang="ko-KR"/>
          </a:p>
          <a:p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22152-6FC5-4A65-8C35-71B3890A4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437"/>
          <a:stretch/>
        </p:blipFill>
        <p:spPr>
          <a:xfrm>
            <a:off x="688063" y="5346968"/>
            <a:ext cx="4562947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8DE856-F68E-4D5B-8174-62E2028AA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7" r="3986" b="54193"/>
          <a:stretch/>
        </p:blipFill>
        <p:spPr>
          <a:xfrm>
            <a:off x="688063" y="4945636"/>
            <a:ext cx="8356349" cy="280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ED205C-B7EA-437B-AC24-701D1BAAD5BA}"/>
              </a:ext>
            </a:extLst>
          </p:cNvPr>
          <p:cNvSpPr/>
          <p:nvPr/>
        </p:nvSpPr>
        <p:spPr>
          <a:xfrm>
            <a:off x="6766334" y="4901299"/>
            <a:ext cx="237992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47F963-A92D-4EBC-AE34-D0A0F30F8AA2}"/>
              </a:ext>
            </a:extLst>
          </p:cNvPr>
          <p:cNvSpPr/>
          <p:nvPr/>
        </p:nvSpPr>
        <p:spPr>
          <a:xfrm>
            <a:off x="2969536" y="5744245"/>
            <a:ext cx="2372009" cy="575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CFDDA-9AF2-47B0-8CAD-1558E427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63" y="5423979"/>
            <a:ext cx="6076950" cy="8953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104254-B65D-4BEE-A6C7-CFA052DF29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0" r="39513" b="6194"/>
          <a:stretch/>
        </p:blipFill>
        <p:spPr>
          <a:xfrm>
            <a:off x="688063" y="1892368"/>
            <a:ext cx="4454305" cy="1670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E0DBA0-4175-4BB9-B81C-AA32D72166A8}"/>
              </a:ext>
            </a:extLst>
          </p:cNvPr>
          <p:cNvSpPr/>
          <p:nvPr/>
        </p:nvSpPr>
        <p:spPr>
          <a:xfrm>
            <a:off x="2838260" y="2316235"/>
            <a:ext cx="2372009" cy="919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DEB43A0-53B7-423D-B3B9-F48109C061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20" b="22789"/>
          <a:stretch/>
        </p:blipFill>
        <p:spPr>
          <a:xfrm>
            <a:off x="688063" y="1481865"/>
            <a:ext cx="9785620" cy="30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AD431B-BDCF-4CAD-891B-83AE4EB1B5F7}"/>
              </a:ext>
            </a:extLst>
          </p:cNvPr>
          <p:cNvSpPr/>
          <p:nvPr/>
        </p:nvSpPr>
        <p:spPr>
          <a:xfrm>
            <a:off x="790308" y="1436418"/>
            <a:ext cx="26241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F26E2F-CDC8-4FCB-B38F-299279C57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891" y="1880985"/>
            <a:ext cx="5928947" cy="11524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92AE05-F289-4C5A-995B-3CA7FAC02A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47"/>
          <a:stretch/>
        </p:blipFill>
        <p:spPr>
          <a:xfrm>
            <a:off x="5187837" y="3156920"/>
            <a:ext cx="6851753" cy="106223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67F218-E160-46FC-BA77-BA5575D22893}"/>
              </a:ext>
            </a:extLst>
          </p:cNvPr>
          <p:cNvSpPr/>
          <p:nvPr/>
        </p:nvSpPr>
        <p:spPr>
          <a:xfrm>
            <a:off x="6700695" y="3536454"/>
            <a:ext cx="5420576" cy="223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9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en-US" altLang="ko-KR"/>
              <a:t>- IMAP </a:t>
            </a:r>
            <a:r>
              <a:rPr lang="ko-KR" altLang="en-US"/>
              <a:t>설정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6C01D5-EFF8-4610-97B6-F9ABF5642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2" y="1503548"/>
            <a:ext cx="9810750" cy="352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020A1F-11C8-4CBE-85A9-4F81C5B5C53C}"/>
              </a:ext>
            </a:extLst>
          </p:cNvPr>
          <p:cNvSpPr/>
          <p:nvPr/>
        </p:nvSpPr>
        <p:spPr>
          <a:xfrm>
            <a:off x="7872045" y="1482491"/>
            <a:ext cx="260464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1434B3-3058-49D8-BFA5-0D937D4843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354"/>
          <a:stretch/>
        </p:blipFill>
        <p:spPr>
          <a:xfrm>
            <a:off x="762602" y="1999884"/>
            <a:ext cx="4694615" cy="1200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8A3CFE-7422-41F7-919F-86FB0514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9" y="2151334"/>
            <a:ext cx="6112004" cy="8963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A73230-D64C-4D38-B9B6-6B26938132A7}"/>
              </a:ext>
            </a:extLst>
          </p:cNvPr>
          <p:cNvSpPr/>
          <p:nvPr/>
        </p:nvSpPr>
        <p:spPr>
          <a:xfrm>
            <a:off x="3723992" y="2380789"/>
            <a:ext cx="1460852" cy="666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r>
              <a:rPr lang="ko-KR" altLang="en-US"/>
              <a:t>서버 연결 후  메일들을 클라이언트로 불러온다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pPr marL="342900" indent="-342900">
              <a:buFontTx/>
              <a:buChar char="-"/>
            </a:pPr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4318CA-C0E8-422B-9714-424B55C9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9" y="1493820"/>
            <a:ext cx="5685000" cy="50246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622CDF-E37F-4507-8529-39E3541DE85B}"/>
              </a:ext>
            </a:extLst>
          </p:cNvPr>
          <p:cNvSpPr/>
          <p:nvPr/>
        </p:nvSpPr>
        <p:spPr>
          <a:xfrm>
            <a:off x="1139412" y="1946871"/>
            <a:ext cx="3740498" cy="3212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869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r>
              <a:rPr lang="en-US" altLang="ko-KR" b="1"/>
              <a:t>1. </a:t>
            </a:r>
            <a:r>
              <a:rPr lang="ko-KR" altLang="en-US" b="1"/>
              <a:t>연결 설정 정보 저장하여 시작할 때마다 입력 받지 않도록 함</a:t>
            </a:r>
            <a:endParaRPr lang="en-US" altLang="ko-KR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경량 데이터베이스 관리 시스템인 </a:t>
            </a:r>
            <a:r>
              <a:rPr lang="en-US" altLang="ko-KR"/>
              <a:t>SQLite</a:t>
            </a:r>
            <a:r>
              <a:rPr lang="ko-KR" altLang="en-US"/>
              <a:t>을 사용</a:t>
            </a:r>
            <a:r>
              <a:rPr lang="en-US" altLang="ko-KR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별도 설치 없이 </a:t>
            </a:r>
            <a:r>
              <a:rPr lang="en-US" altLang="ko-KR"/>
              <a:t>SQLite JDBC </a:t>
            </a:r>
            <a:r>
              <a:rPr lang="ko-KR" altLang="en-US"/>
              <a:t>라이브러리를 추가하면 사용이 가능하고</a:t>
            </a:r>
            <a:r>
              <a:rPr lang="en-US" altLang="ko-KR"/>
              <a:t>,</a:t>
            </a:r>
            <a:r>
              <a:rPr lang="ko-KR" altLang="en-US"/>
              <a:t> 단일 디스크 파일에 전체 데이터가 저장되는 장점이 있다</a:t>
            </a:r>
            <a:r>
              <a:rPr lang="en-US" altLang="ko-KR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/>
              <a:t>DB </a:t>
            </a:r>
            <a:r>
              <a:rPr lang="ko-KR" altLang="en-US"/>
              <a:t>연결을 담당하는 </a:t>
            </a:r>
            <a:r>
              <a:rPr lang="en-US" altLang="ko-KR" err="1"/>
              <a:t>SQLiteManager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 쿼리문을 처리하는 </a:t>
            </a:r>
            <a:r>
              <a:rPr lang="en-US" altLang="ko-KR" err="1"/>
              <a:t>SQLiteControl</a:t>
            </a:r>
            <a:r>
              <a:rPr lang="en-US" altLang="ko-KR"/>
              <a:t> </a:t>
            </a:r>
            <a:r>
              <a:rPr lang="ko-KR" altLang="en-US"/>
              <a:t>클래스를 작성함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F67DB7-ACC1-4E6A-A67A-C31E43980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9" b="39796"/>
          <a:stretch/>
        </p:blipFill>
        <p:spPr>
          <a:xfrm>
            <a:off x="254040" y="3396522"/>
            <a:ext cx="8194099" cy="31849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280B23-D75B-424C-90AF-F1680BC8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76" r="54532"/>
          <a:stretch/>
        </p:blipFill>
        <p:spPr>
          <a:xfrm>
            <a:off x="4842031" y="4546411"/>
            <a:ext cx="4045073" cy="22165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E245E1-DD2C-494D-B535-70BFFFD7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275"/>
          <a:stretch/>
        </p:blipFill>
        <p:spPr>
          <a:xfrm>
            <a:off x="8588863" y="3867700"/>
            <a:ext cx="3460756" cy="135742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22DBD4-81E1-43B7-B4EF-257807895A49}"/>
              </a:ext>
            </a:extLst>
          </p:cNvPr>
          <p:cNvSpPr/>
          <p:nvPr/>
        </p:nvSpPr>
        <p:spPr>
          <a:xfrm>
            <a:off x="5374988" y="3872204"/>
            <a:ext cx="363894" cy="1959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40A1FD-81AC-4953-8505-27FB7CA219F6}"/>
              </a:ext>
            </a:extLst>
          </p:cNvPr>
          <p:cNvSpPr/>
          <p:nvPr/>
        </p:nvSpPr>
        <p:spPr>
          <a:xfrm>
            <a:off x="9365379" y="4680642"/>
            <a:ext cx="1457284" cy="380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8D791A6-D6B0-4432-B58A-5C0D7FDBD36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5738882" y="3970176"/>
            <a:ext cx="3626497" cy="9005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8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/>
              <a:t>connect( )</a:t>
            </a:r>
            <a:r>
              <a:rPr lang="ko-KR" altLang="en-US"/>
              <a:t>에서 연결 성공 후 </a:t>
            </a:r>
            <a:r>
              <a:rPr lang="en-US" altLang="ko-KR" err="1"/>
              <a:t>insertConnInfo</a:t>
            </a:r>
            <a:r>
              <a:rPr lang="en-US" altLang="ko-KR"/>
              <a:t>( ) </a:t>
            </a:r>
            <a:r>
              <a:rPr lang="ko-KR" altLang="en-US"/>
              <a:t>호출하여 정보들을 </a:t>
            </a:r>
            <a:r>
              <a:rPr lang="en-US" altLang="ko-KR"/>
              <a:t>DB</a:t>
            </a:r>
            <a:r>
              <a:rPr lang="ko-KR" altLang="en-US"/>
              <a:t>에 저장함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838A3-6EF8-465F-98F6-3C9CAA74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4" y="1682693"/>
            <a:ext cx="5996412" cy="464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EE642-7331-4E43-91E4-71DC4DDCE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" r="35172"/>
          <a:stretch/>
        </p:blipFill>
        <p:spPr>
          <a:xfrm>
            <a:off x="7175587" y="1678708"/>
            <a:ext cx="4393007" cy="29862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02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프로그램 실행 시 </a:t>
            </a:r>
            <a:r>
              <a:rPr lang="en-US" altLang="ko-KR"/>
              <a:t>DB</a:t>
            </a:r>
            <a:r>
              <a:rPr lang="ko-KR" altLang="en-US"/>
              <a:t>에 최근 저장된 정보를 가져와 </a:t>
            </a:r>
            <a:r>
              <a:rPr lang="en-US" altLang="ko-KR" err="1"/>
              <a:t>ConnectDialog</a:t>
            </a:r>
            <a:r>
              <a:rPr lang="ko-KR" altLang="en-US"/>
              <a:t>에 입력함</a:t>
            </a:r>
            <a:r>
              <a:rPr lang="en-US" altLang="ko-KR"/>
              <a:t>(</a:t>
            </a:r>
            <a:r>
              <a:rPr lang="en-US" altLang="ko-KR" err="1"/>
              <a:t>ConnectDialog</a:t>
            </a:r>
            <a:r>
              <a:rPr lang="en-US" altLang="ko-KR"/>
              <a:t> </a:t>
            </a:r>
            <a:r>
              <a:rPr lang="ko-KR" altLang="en-US"/>
              <a:t>생성자에서 호출</a:t>
            </a:r>
            <a:r>
              <a:rPr lang="en-US" altLang="ko-KR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59B0C4-E1B9-4FB8-8979-1A08C573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00" y="1903235"/>
            <a:ext cx="7487198" cy="46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01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3E648878-6669-4E59-B2C6-D38F7D835C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88.53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2708" y="977773"/>
            <a:ext cx="7378575" cy="55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235351" cy="554072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주소록 기능 지원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EmailClient</a:t>
            </a:r>
            <a:r>
              <a:rPr lang="ko-KR" altLang="en-US" dirty="0"/>
              <a:t>의 </a:t>
            </a:r>
            <a:r>
              <a:rPr lang="en-US" altLang="ko-KR" dirty="0"/>
              <a:t>connect( )</a:t>
            </a:r>
            <a:r>
              <a:rPr lang="ko-KR" altLang="en-US" dirty="0"/>
              <a:t>에서 연결 성공 후 </a:t>
            </a:r>
            <a:r>
              <a:rPr lang="en-US" altLang="ko-KR" dirty="0"/>
              <a:t>DB</a:t>
            </a:r>
            <a:r>
              <a:rPr lang="ko-KR" altLang="en-US" dirty="0"/>
              <a:t>에서 주소록 가져와 내부 주소록 리스트에 저장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연결한 아이디와 </a:t>
            </a:r>
            <a:r>
              <a:rPr lang="en-US" altLang="ko-KR" dirty="0"/>
              <a:t>SMTP </a:t>
            </a:r>
            <a:r>
              <a:rPr lang="ko-KR" altLang="en-US" dirty="0"/>
              <a:t>서버 주소로 검색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18A0B-3B9B-4C12-80E4-A0110E0B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" y="2548957"/>
            <a:ext cx="8707945" cy="39753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7F46F4-3706-416C-AE9B-C561BEA97C7D}"/>
              </a:ext>
            </a:extLst>
          </p:cNvPr>
          <p:cNvSpPr/>
          <p:nvPr/>
        </p:nvSpPr>
        <p:spPr>
          <a:xfrm>
            <a:off x="1688469" y="4686469"/>
            <a:ext cx="4635375" cy="280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A39F8E-EB19-408F-BE0B-5886FB75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78" y="4536640"/>
            <a:ext cx="4388963" cy="15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EA1F0E-CDCD-4DB2-8404-78A53728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3CE801-3734-447D-931F-3BE062F96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6939" y="2927230"/>
            <a:ext cx="6838122" cy="240389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제 </a:t>
            </a:r>
            <a:r>
              <a:rPr lang="en-US" altLang="ko-KR" sz="4000" dirty="0"/>
              <a:t>5</a:t>
            </a:r>
            <a:r>
              <a:rPr lang="ko-KR" altLang="en-US" sz="4000" dirty="0"/>
              <a:t>장 자바로 이메일 클라이언트 구현하기</a:t>
            </a:r>
            <a:br>
              <a:rPr lang="ko-KR" altLang="en-US" sz="4000" dirty="0"/>
            </a:br>
            <a:endParaRPr lang="ko-KR" altLang="en-US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6BF9D8-B659-4C32-ADAC-0DE33D184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282691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941DBB-7191-4173-819B-BFFA9F69B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8F02A0-C7F4-43AB-9F39-305A1D593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2A92AE-1F8A-4B4A-8E14-4B86FBF4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884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235351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 err="1"/>
              <a:t>sendMessage</a:t>
            </a:r>
            <a:r>
              <a:rPr lang="en-US" altLang="ko-KR"/>
              <a:t>( )</a:t>
            </a:r>
            <a:r>
              <a:rPr lang="ko-KR" altLang="en-US"/>
              <a:t>에서 메시지 전송 후 </a:t>
            </a:r>
            <a:r>
              <a:rPr lang="en-US" altLang="ko-KR"/>
              <a:t>TO </a:t>
            </a:r>
            <a:r>
              <a:rPr lang="ko-KR" altLang="en-US"/>
              <a:t>주소</a:t>
            </a:r>
            <a:r>
              <a:rPr lang="en-US" altLang="ko-KR"/>
              <a:t>(</a:t>
            </a:r>
            <a:r>
              <a:rPr lang="ko-KR" altLang="en-US"/>
              <a:t>받는 사람</a:t>
            </a:r>
            <a:r>
              <a:rPr lang="en-US" altLang="ko-KR"/>
              <a:t>)</a:t>
            </a:r>
            <a:r>
              <a:rPr lang="ko-KR" altLang="en-US"/>
              <a:t> 저장 </a:t>
            </a:r>
            <a:r>
              <a:rPr lang="en-US" altLang="ko-KR"/>
              <a:t>&amp; </a:t>
            </a:r>
            <a:r>
              <a:rPr lang="ko-KR" altLang="en-US"/>
              <a:t>내부 주소록 갱신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BF7120-15FF-419B-84CE-B7FA30B2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/>
          <a:stretch/>
        </p:blipFill>
        <p:spPr>
          <a:xfrm>
            <a:off x="1121835" y="1784363"/>
            <a:ext cx="6892274" cy="414473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59E727-FCBB-4BA5-B6FB-907AD58236B5}"/>
              </a:ext>
            </a:extLst>
          </p:cNvPr>
          <p:cNvSpPr/>
          <p:nvPr/>
        </p:nvSpPr>
        <p:spPr>
          <a:xfrm>
            <a:off x="1813556" y="3216242"/>
            <a:ext cx="4194895" cy="1488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64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632E5E-93E7-4DFD-9832-228DEFC78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"/>
          <a:stretch/>
        </p:blipFill>
        <p:spPr>
          <a:xfrm>
            <a:off x="2593911" y="1267294"/>
            <a:ext cx="6699379" cy="50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8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파일 첨부 지원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ko-KR" altLang="en-US"/>
              <a:t>의 </a:t>
            </a:r>
            <a:r>
              <a:rPr lang="en-US" altLang="ko-KR" err="1"/>
              <a:t>sendMessage</a:t>
            </a:r>
            <a:r>
              <a:rPr lang="en-US" altLang="ko-KR"/>
              <a:t>( )</a:t>
            </a:r>
            <a:r>
              <a:rPr lang="ko-KR" altLang="en-US"/>
              <a:t>를 수정함 </a:t>
            </a: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5BA411-F3F2-42E0-ADD2-66EEAD53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34" y="2091631"/>
            <a:ext cx="8117373" cy="43278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08C56F-5BD5-4B26-8DC4-AB91FF6F1CEB}"/>
              </a:ext>
            </a:extLst>
          </p:cNvPr>
          <p:cNvSpPr txBox="1"/>
          <p:nvPr/>
        </p:nvSpPr>
        <p:spPr>
          <a:xfrm>
            <a:off x="6802358" y="2413448"/>
            <a:ext cx="4813238" cy="17543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메시지를 내용 파트와 파일 파트로 분리하여 각각 </a:t>
            </a:r>
            <a:r>
              <a:rPr lang="en-US" altLang="ko-KR" err="1"/>
              <a:t>MimeBodyPart</a:t>
            </a:r>
            <a:r>
              <a:rPr lang="en-US" altLang="ko-KR"/>
              <a:t> </a:t>
            </a:r>
            <a:r>
              <a:rPr lang="ko-KR" altLang="en-US"/>
              <a:t>객체에 담고 </a:t>
            </a:r>
            <a:r>
              <a:rPr lang="en-US" altLang="ko-KR" err="1"/>
              <a:t>MimeBodyPart</a:t>
            </a:r>
            <a:r>
              <a:rPr lang="ko-KR" altLang="en-US"/>
              <a:t>들을 </a:t>
            </a:r>
            <a:r>
              <a:rPr lang="en-US" altLang="ko-KR"/>
              <a:t>Multipart</a:t>
            </a:r>
            <a:r>
              <a:rPr lang="ko-KR" altLang="en-US"/>
              <a:t> 객체에 담는다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 Message </a:t>
            </a:r>
            <a:r>
              <a:rPr lang="ko-KR" altLang="en-US"/>
              <a:t>객체의</a:t>
            </a:r>
            <a:r>
              <a:rPr lang="en-US" altLang="ko-KR"/>
              <a:t>Content</a:t>
            </a:r>
            <a:r>
              <a:rPr lang="ko-KR" altLang="en-US"/>
              <a:t>를 이 </a:t>
            </a:r>
            <a:r>
              <a:rPr lang="en-US" altLang="ko-KR"/>
              <a:t>Multipart</a:t>
            </a:r>
            <a:r>
              <a:rPr lang="ko-KR" altLang="en-US"/>
              <a:t> 객체로</a:t>
            </a:r>
            <a:r>
              <a:rPr lang="en-US" altLang="ko-KR"/>
              <a:t> </a:t>
            </a:r>
            <a:r>
              <a:rPr lang="ko-KR" altLang="en-US"/>
              <a:t>지정한다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497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 </a:t>
            </a:r>
            <a:r>
              <a:rPr lang="ko-KR" altLang="en-US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pic>
        <p:nvPicPr>
          <p:cNvPr id="21" name="화면 녹화 20">
            <a:hlinkClick r:id="" action="ppaction://media"/>
            <a:extLst>
              <a:ext uri="{FF2B5EF4-FFF2-40B4-BE49-F238E27FC236}">
                <a16:creationId xmlns:a16="http://schemas.microsoft.com/office/drawing/2014/main" id="{EDD44339-0C43-480B-9974-9BF844AF7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112" y="1267295"/>
            <a:ext cx="10251652" cy="4116468"/>
          </a:xfrm>
        </p:spPr>
      </p:pic>
    </p:spTree>
    <p:extLst>
      <p:ext uri="{BB962C8B-B14F-4D97-AF65-F5344CB8AC3E}">
        <p14:creationId xmlns:p14="http://schemas.microsoft.com/office/powerpoint/2010/main" val="191743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이메일 작동 원리</a:t>
            </a:r>
            <a:endParaRPr lang="en-US" altLang="ko-KR"/>
          </a:p>
          <a:p>
            <a:r>
              <a:rPr lang="ko-KR" altLang="en-US"/>
              <a:t>이메일 통신 프로토콜</a:t>
            </a:r>
            <a:endParaRPr lang="en-US" altLang="ko-KR"/>
          </a:p>
          <a:p>
            <a:r>
              <a:rPr lang="en-US" altLang="ko-KR"/>
              <a:t>POP3: </a:t>
            </a:r>
            <a:r>
              <a:rPr lang="ko-KR" altLang="en-US"/>
              <a:t>메일서버내에 도착한 메일을 클라이언트에게 가져올 때 사용</a:t>
            </a:r>
            <a:endParaRPr lang="en-US" altLang="ko-KR"/>
          </a:p>
          <a:p>
            <a:r>
              <a:rPr lang="en-US" altLang="ko-KR"/>
              <a:t>IMAP: POP</a:t>
            </a:r>
            <a:r>
              <a:rPr lang="ko-KR" altLang="en-US"/>
              <a:t>와 동일 하지만 더 많은 기능을 가짐</a:t>
            </a:r>
            <a:endParaRPr lang="en-US" altLang="ko-KR"/>
          </a:p>
          <a:p>
            <a:r>
              <a:rPr lang="en-US" altLang="ko-KR"/>
              <a:t>SMTP: PC(</a:t>
            </a:r>
            <a:r>
              <a:rPr lang="ko-KR" altLang="en-US"/>
              <a:t>클라이언트</a:t>
            </a:r>
            <a:r>
              <a:rPr lang="en-US" altLang="ko-KR"/>
              <a:t>)</a:t>
            </a:r>
            <a:r>
              <a:rPr lang="ko-KR" altLang="en-US"/>
              <a:t>에서 메일서버로 메일을 보낼 때</a:t>
            </a:r>
            <a:r>
              <a:rPr lang="en-US" altLang="ko-KR"/>
              <a:t>, </a:t>
            </a:r>
            <a:r>
              <a:rPr lang="ko-KR" altLang="en-US"/>
              <a:t>메일서버끼리 메일을 주고 받을 때 사용</a:t>
            </a:r>
            <a:endParaRPr lang="en-US" altLang="ko-KR"/>
          </a:p>
          <a:p>
            <a:endParaRPr lang="en-US" altLang="ko-K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3A8C7F0-C7B6-4FD2-8751-74D0EDCF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89" y="3614989"/>
            <a:ext cx="4410965" cy="311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7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74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7" y="841974"/>
            <a:ext cx="11162923" cy="57670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JavaMail</a:t>
            </a:r>
            <a:r>
              <a:rPr lang="en-US" altLang="ko-KR"/>
              <a:t> API</a:t>
            </a:r>
          </a:p>
          <a:p>
            <a:r>
              <a:rPr lang="en-US" altLang="ko-KR"/>
              <a:t>1) </a:t>
            </a:r>
            <a:r>
              <a:rPr lang="en-US" altLang="ko-KR" err="1"/>
              <a:t>javax.mail.Session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이메일 세션을 정의하며</a:t>
            </a:r>
            <a:r>
              <a:rPr lang="en-US" altLang="ko-KR"/>
              <a:t>, </a:t>
            </a:r>
            <a:r>
              <a:rPr lang="ko-KR" altLang="en-US"/>
              <a:t>구성 옵션을 관리함</a:t>
            </a:r>
            <a:endParaRPr lang="en-US" altLang="ko-KR"/>
          </a:p>
          <a:p>
            <a:r>
              <a:rPr lang="en-US" altLang="ko-KR"/>
              <a:t>2) </a:t>
            </a:r>
            <a:r>
              <a:rPr lang="en-US" altLang="ko-KR" err="1"/>
              <a:t>javax.mail.Store</a:t>
            </a:r>
            <a:endParaRPr lang="en-US" altLang="ko-KR"/>
          </a:p>
          <a:p>
            <a:r>
              <a:rPr lang="en-US" altLang="ko-KR"/>
              <a:t>   POP</a:t>
            </a:r>
            <a:r>
              <a:rPr lang="ko-KR" altLang="en-US"/>
              <a:t>나 </a:t>
            </a:r>
            <a:r>
              <a:rPr lang="en-US" altLang="ko-KR"/>
              <a:t>IMAP </a:t>
            </a:r>
            <a:r>
              <a:rPr lang="ko-KR" altLang="en-US"/>
              <a:t>등을 이용하여 이메일 계정에 </a:t>
            </a:r>
            <a:r>
              <a:rPr lang="ko-KR" altLang="en-US" err="1"/>
              <a:t>엑세스</a:t>
            </a:r>
            <a:r>
              <a:rPr lang="ko-KR" altLang="en-US"/>
              <a:t> 함</a:t>
            </a:r>
            <a:endParaRPr lang="en-US" altLang="ko-KR"/>
          </a:p>
          <a:p>
            <a:r>
              <a:rPr lang="en-US" altLang="ko-KR"/>
              <a:t>3) </a:t>
            </a:r>
            <a:r>
              <a:rPr lang="en-US" altLang="ko-KR" err="1"/>
              <a:t>javax.mail.Folder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메일 박스 폴더를 제공함</a:t>
            </a:r>
            <a:r>
              <a:rPr lang="en-US" altLang="ko-KR"/>
              <a:t>. </a:t>
            </a:r>
            <a:r>
              <a:rPr lang="ko-KR" altLang="en-US"/>
              <a:t>트리와 비슷한 계층 구조를 제공하므로</a:t>
            </a:r>
            <a:r>
              <a:rPr lang="en-US" altLang="ko-KR"/>
              <a:t>, </a:t>
            </a:r>
            <a:r>
              <a:rPr lang="ko-KR" altLang="en-US"/>
              <a:t>한 폴더는 메시지나 다른 객체 폴더를 가진다</a:t>
            </a:r>
            <a:r>
              <a:rPr lang="en-US" altLang="ko-KR"/>
              <a:t>. </a:t>
            </a:r>
            <a:r>
              <a:rPr lang="ko-KR" altLang="en-US"/>
              <a:t>메시지를 지울 때도 사용된다</a:t>
            </a:r>
            <a:r>
              <a:rPr lang="en-US" altLang="ko-KR"/>
              <a:t>.</a:t>
            </a:r>
          </a:p>
          <a:p>
            <a:r>
              <a:rPr lang="en-US" altLang="ko-KR"/>
              <a:t>4) </a:t>
            </a:r>
            <a:r>
              <a:rPr lang="en-US" altLang="ko-KR" err="1"/>
              <a:t>javax.mail.Message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메시지를 </a:t>
            </a:r>
            <a:r>
              <a:rPr lang="ko-KR" altLang="en-US" err="1"/>
              <a:t>캡슐화하여</a:t>
            </a:r>
            <a:r>
              <a:rPr lang="ko-KR" altLang="en-US"/>
              <a:t> 각 메시지의 송</a:t>
            </a:r>
            <a:r>
              <a:rPr lang="en-US" altLang="ko-KR"/>
              <a:t>.</a:t>
            </a:r>
            <a:r>
              <a:rPr lang="ko-KR" altLang="en-US"/>
              <a:t>수신자</a:t>
            </a:r>
            <a:r>
              <a:rPr lang="en-US" altLang="ko-KR"/>
              <a:t>, </a:t>
            </a:r>
            <a:r>
              <a:rPr lang="ko-KR" altLang="en-US"/>
              <a:t>보낸 날짜</a:t>
            </a:r>
            <a:r>
              <a:rPr lang="en-US" altLang="ko-KR"/>
              <a:t>, </a:t>
            </a:r>
            <a:r>
              <a:rPr lang="ko-KR" altLang="en-US"/>
              <a:t>제목 및 내용 등을 가진다</a:t>
            </a:r>
            <a:r>
              <a:rPr lang="en-US" altLang="ko-KR"/>
              <a:t>.</a:t>
            </a:r>
          </a:p>
          <a:p>
            <a:r>
              <a:rPr lang="en-US" altLang="ko-KR"/>
              <a:t>5) </a:t>
            </a:r>
            <a:r>
              <a:rPr lang="en-US" altLang="ko-KR" err="1"/>
              <a:t>javax.mail.Transport</a:t>
            </a:r>
            <a:endParaRPr lang="en-US" altLang="ko-KR"/>
          </a:p>
          <a:p>
            <a:r>
              <a:rPr lang="en-US" altLang="ko-KR"/>
              <a:t>   </a:t>
            </a:r>
            <a:r>
              <a:rPr lang="ko-KR" altLang="en-US"/>
              <a:t>이메일을 보내기 위한 코드를 </a:t>
            </a:r>
            <a:r>
              <a:rPr lang="ko-KR" altLang="en-US" err="1"/>
              <a:t>캡슐화한다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9B032E-068E-45D1-BE95-1D8CFE5B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96" y="1228385"/>
            <a:ext cx="5052423" cy="25459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436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0927533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/>
              <a:t>클래스 구성 및 목적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48364D0-94B9-40F3-92F8-4E4BE606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672726"/>
              </p:ext>
            </p:extLst>
          </p:nvPr>
        </p:nvGraphicFramePr>
        <p:xfrm>
          <a:off x="1126652" y="1665458"/>
          <a:ext cx="9914241" cy="2964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649">
                  <a:extLst>
                    <a:ext uri="{9D8B030D-6E8A-4147-A177-3AD203B41FA5}">
                      <a16:colId xmlns:a16="http://schemas.microsoft.com/office/drawing/2014/main" val="1253149068"/>
                    </a:ext>
                  </a:extLst>
                </a:gridCol>
                <a:gridCol w="7294592">
                  <a:extLst>
                    <a:ext uri="{9D8B030D-6E8A-4147-A177-3AD203B41FA5}">
                      <a16:colId xmlns:a16="http://schemas.microsoft.com/office/drawing/2014/main" val="3561451423"/>
                    </a:ext>
                  </a:extLst>
                </a:gridCol>
              </a:tblGrid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85506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EmailClient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메인 클래스</a:t>
                      </a:r>
                      <a:r>
                        <a:rPr lang="en-US" altLang="ko-KR"/>
                        <a:t>. GUI </a:t>
                      </a:r>
                      <a:r>
                        <a:rPr lang="ko-KR" altLang="en-US"/>
                        <a:t>관련 코드 및 이메일 서버 통신을 위한 코드 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8120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ConnectDialog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사용자가 연결 설정을 입력할 수 있는 대화 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316829"/>
                  </a:ext>
                </a:extLst>
              </a:tr>
              <a:tr h="760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DownloadingDialog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이메일 서버에서 다운로드하는 동안 </a:t>
                      </a:r>
                      <a:r>
                        <a:rPr lang="en-US" altLang="ko-KR"/>
                        <a:t>“Downloading”</a:t>
                      </a:r>
                      <a:r>
                        <a:rPr lang="ko-KR" altLang="en-US"/>
                        <a:t> 메시지를 보여주는 대화상자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94749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MessageDialog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새 메시지를 작성하는데 사용되는 대화상자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314145"/>
                  </a:ext>
                </a:extLst>
              </a:tr>
              <a:tr h="440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err="1"/>
                        <a:t>MessagesTableModel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메시지 리스트를 관리하는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26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83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ConnectDialog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몇 가지 연결 정보 </a:t>
            </a:r>
            <a:r>
              <a:rPr lang="ko-KR" altLang="en-US" err="1"/>
              <a:t>접근자</a:t>
            </a:r>
            <a:r>
              <a:rPr lang="ko-KR" altLang="en-US"/>
              <a:t> 메소드를 가지고</a:t>
            </a:r>
            <a:r>
              <a:rPr lang="en-US" altLang="ko-KR"/>
              <a:t>, </a:t>
            </a:r>
            <a:r>
              <a:rPr lang="ko-KR" altLang="en-US"/>
              <a:t>생성자는 </a:t>
            </a:r>
            <a:r>
              <a:rPr lang="en-US" altLang="ko-KR"/>
              <a:t>GUI</a:t>
            </a:r>
            <a:r>
              <a:rPr lang="ko-KR" altLang="en-US"/>
              <a:t>를 관리한다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접근자</a:t>
            </a:r>
            <a:r>
              <a:rPr lang="ko-KR" altLang="en-US"/>
              <a:t> 메소드들은 </a:t>
            </a:r>
            <a:r>
              <a:rPr lang="en-US" altLang="ko-KR" err="1"/>
              <a:t>EmailClient</a:t>
            </a:r>
            <a:r>
              <a:rPr lang="en-US" altLang="ko-KR"/>
              <a:t> </a:t>
            </a:r>
            <a:r>
              <a:rPr lang="ko-KR" altLang="en-US"/>
              <a:t>클래스에서 서버 연결 시 사용된다</a:t>
            </a:r>
            <a:r>
              <a:rPr lang="en-US" altLang="ko-KR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B3B0A1-A65A-4AE1-B550-50627371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2" y="2635758"/>
            <a:ext cx="5224053" cy="315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D9E530-2431-4EB0-B340-E9F0E060A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59"/>
          <a:stretch/>
        </p:blipFill>
        <p:spPr>
          <a:xfrm>
            <a:off x="5531891" y="2654420"/>
            <a:ext cx="6469486" cy="3150799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BD18D5-CBDC-430B-9987-AA7AE62E78E6}"/>
              </a:ext>
            </a:extLst>
          </p:cNvPr>
          <p:cNvCxnSpPr/>
          <p:nvPr/>
        </p:nvCxnSpPr>
        <p:spPr>
          <a:xfrm>
            <a:off x="9433711" y="3114392"/>
            <a:ext cx="91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68CBCB2-D9A6-46B3-BA41-215D8E1F5F95}"/>
              </a:ext>
            </a:extLst>
          </p:cNvPr>
          <p:cNvCxnSpPr>
            <a:cxnSpLocks/>
          </p:cNvCxnSpPr>
          <p:nvPr/>
        </p:nvCxnSpPr>
        <p:spPr>
          <a:xfrm>
            <a:off x="8436320" y="3764728"/>
            <a:ext cx="1259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15CC095-83A7-45CD-8DF2-9AD015FCC35E}"/>
              </a:ext>
            </a:extLst>
          </p:cNvPr>
          <p:cNvCxnSpPr>
            <a:cxnSpLocks/>
          </p:cNvCxnSpPr>
          <p:nvPr/>
        </p:nvCxnSpPr>
        <p:spPr>
          <a:xfrm>
            <a:off x="8588720" y="4424118"/>
            <a:ext cx="14153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EBD164-D0DE-42C4-9FEE-B9B241702243}"/>
              </a:ext>
            </a:extLst>
          </p:cNvPr>
          <p:cNvCxnSpPr>
            <a:cxnSpLocks/>
          </p:cNvCxnSpPr>
          <p:nvPr/>
        </p:nvCxnSpPr>
        <p:spPr>
          <a:xfrm>
            <a:off x="9451817" y="5101620"/>
            <a:ext cx="10683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4D971E8-9AB6-4F7E-885C-395F8B68BE31}"/>
              </a:ext>
            </a:extLst>
          </p:cNvPr>
          <p:cNvCxnSpPr>
            <a:cxnSpLocks/>
          </p:cNvCxnSpPr>
          <p:nvPr/>
        </p:nvCxnSpPr>
        <p:spPr>
          <a:xfrm>
            <a:off x="8753191" y="5715747"/>
            <a:ext cx="15224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6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MessageDialog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생성자는 메시지 타입에 따른 설정 및 </a:t>
            </a:r>
            <a:r>
              <a:rPr lang="en-US" altLang="ko-KR"/>
              <a:t>GUI</a:t>
            </a:r>
            <a:r>
              <a:rPr lang="ko-KR" altLang="en-US"/>
              <a:t>를 관리함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5B0053-E49B-4960-A7A4-AB75B450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86" y="1980917"/>
            <a:ext cx="4219148" cy="4809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6A51C-51FE-4FA3-AA56-027BF2083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"/>
          <a:stretch/>
        </p:blipFill>
        <p:spPr>
          <a:xfrm>
            <a:off x="6310557" y="1040770"/>
            <a:ext cx="4250758" cy="56584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F94AAB8-6AD0-4D1D-85AA-20166F2A571E}"/>
              </a:ext>
            </a:extLst>
          </p:cNvPr>
          <p:cNvSpPr/>
          <p:nvPr/>
        </p:nvSpPr>
        <p:spPr>
          <a:xfrm>
            <a:off x="1620570" y="3730028"/>
            <a:ext cx="488887" cy="18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F6CED0-C42D-475D-84FA-6B8D54BD7886}"/>
              </a:ext>
            </a:extLst>
          </p:cNvPr>
          <p:cNvSpPr/>
          <p:nvPr/>
        </p:nvSpPr>
        <p:spPr>
          <a:xfrm>
            <a:off x="6960605" y="2415767"/>
            <a:ext cx="488887" cy="18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E0AE99-CCB4-465E-BAD7-5D31A58F7DA0}"/>
              </a:ext>
            </a:extLst>
          </p:cNvPr>
          <p:cNvSpPr/>
          <p:nvPr/>
        </p:nvSpPr>
        <p:spPr>
          <a:xfrm>
            <a:off x="6596958" y="6126179"/>
            <a:ext cx="600547" cy="18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9D1382-9908-4CC4-821D-E6A1DE497980}"/>
              </a:ext>
            </a:extLst>
          </p:cNvPr>
          <p:cNvSpPr/>
          <p:nvPr/>
        </p:nvSpPr>
        <p:spPr>
          <a:xfrm>
            <a:off x="1530036" y="4294973"/>
            <a:ext cx="2996697" cy="1091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5BD0A6-A849-4E7C-8151-E84C39103CB1}"/>
              </a:ext>
            </a:extLst>
          </p:cNvPr>
          <p:cNvSpPr/>
          <p:nvPr/>
        </p:nvSpPr>
        <p:spPr>
          <a:xfrm>
            <a:off x="6850556" y="947900"/>
            <a:ext cx="3431580" cy="919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6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MessageDialog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메시지 필드 값을 가져오기 위한 접근자들을 포함한다</a:t>
            </a:r>
            <a:r>
              <a:rPr lang="en-US" altLang="ko-KR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F66C9-60D6-4832-9115-44050BB1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3" y="2069999"/>
            <a:ext cx="5466284" cy="25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0C0F2-848C-43AE-AC06-E0B36203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63" y="1040770"/>
            <a:ext cx="10134600" cy="453050"/>
          </a:xfrm>
        </p:spPr>
        <p:txBody>
          <a:bodyPr/>
          <a:lstStyle/>
          <a:p>
            <a:r>
              <a:rPr lang="ko-KR" altLang="en-US"/>
              <a:t>제 </a:t>
            </a:r>
            <a:r>
              <a:rPr lang="en-US" altLang="ko-KR"/>
              <a:t>5</a:t>
            </a:r>
            <a:r>
              <a:rPr lang="ko-KR" altLang="en-US"/>
              <a:t>장 자바로 이메일 클라이언트 구현하기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C9F32-0126-49D7-9E82-07E4FDD6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063" y="977773"/>
            <a:ext cx="11180476" cy="55407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err="1"/>
              <a:t>EmailClient</a:t>
            </a:r>
            <a:r>
              <a:rPr lang="en-US" altLang="ko-KR"/>
              <a:t> </a:t>
            </a:r>
            <a:r>
              <a:rPr lang="ko-KR" altLang="en-US"/>
              <a:t>클래스</a:t>
            </a:r>
            <a:endParaRPr lang="en-US" altLang="ko-KR"/>
          </a:p>
          <a:p>
            <a:r>
              <a:rPr lang="ko-KR" altLang="en-US"/>
              <a:t>이메일 서버와의 통신과 </a:t>
            </a:r>
            <a:r>
              <a:rPr lang="en-US" altLang="ko-KR"/>
              <a:t>GUI </a:t>
            </a:r>
            <a:r>
              <a:rPr lang="ko-KR" altLang="en-US"/>
              <a:t>요소들을 관리하는 클래스</a:t>
            </a:r>
            <a:r>
              <a:rPr lang="en-US" altLang="ko-KR"/>
              <a:t>.  </a:t>
            </a:r>
            <a:r>
              <a:rPr lang="ko-KR" altLang="en-US"/>
              <a:t>계정 연결</a:t>
            </a:r>
            <a:r>
              <a:rPr lang="en-US" altLang="ko-KR"/>
              <a:t>,</a:t>
            </a:r>
            <a:r>
              <a:rPr lang="ko-KR" altLang="en-US"/>
              <a:t> 메일 보내기</a:t>
            </a:r>
            <a:r>
              <a:rPr lang="en-US" altLang="ko-KR"/>
              <a:t>, </a:t>
            </a:r>
            <a:r>
              <a:rPr lang="ko-KR" altLang="en-US"/>
              <a:t>메일 삭제 등을 수행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1) </a:t>
            </a:r>
            <a:r>
              <a:rPr lang="en-US" altLang="ko-KR" err="1"/>
              <a:t>actionDelete</a:t>
            </a:r>
            <a:r>
              <a:rPr lang="en-US" altLang="ko-KR"/>
              <a:t>(</a:t>
            </a:r>
            <a:r>
              <a:rPr lang="ko-KR" altLang="en-US"/>
              <a:t> </a:t>
            </a:r>
            <a:r>
              <a:rPr lang="en-US" altLang="ko-KR"/>
              <a:t>):</a:t>
            </a:r>
            <a:r>
              <a:rPr lang="ko-KR" altLang="en-US"/>
              <a:t> 선택한 메시지 삭제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0A293-80BC-405D-806B-1BA8423C8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10" b="42958"/>
          <a:stretch/>
        </p:blipFill>
        <p:spPr>
          <a:xfrm>
            <a:off x="343321" y="3023711"/>
            <a:ext cx="6003603" cy="3137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A97BEB-2D8F-497E-B69E-E8620A3DB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46" r="14183"/>
          <a:stretch/>
        </p:blipFill>
        <p:spPr>
          <a:xfrm>
            <a:off x="6478035" y="3023711"/>
            <a:ext cx="5370644" cy="20021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2AC49E-6DEB-468D-8BC5-242D53C8B5D4}"/>
              </a:ext>
            </a:extLst>
          </p:cNvPr>
          <p:cNvSpPr/>
          <p:nvPr/>
        </p:nvSpPr>
        <p:spPr>
          <a:xfrm>
            <a:off x="1054637" y="5141910"/>
            <a:ext cx="2808514" cy="251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6F6B83-EB3A-45CA-9D39-1FFA04C30050}"/>
              </a:ext>
            </a:extLst>
          </p:cNvPr>
          <p:cNvSpPr/>
          <p:nvPr/>
        </p:nvSpPr>
        <p:spPr>
          <a:xfrm>
            <a:off x="6974132" y="5145411"/>
            <a:ext cx="4267199" cy="10878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메일을 읽기만 할 때는 </a:t>
            </a:r>
            <a:r>
              <a:rPr lang="en-US" altLang="ko-KR" err="1">
                <a:solidFill>
                  <a:schemeClr val="tx1"/>
                </a:solidFill>
              </a:rPr>
              <a:t>Folder.READ_ONLY</a:t>
            </a:r>
            <a:r>
              <a:rPr lang="ko-KR" altLang="en-US">
                <a:solidFill>
                  <a:schemeClr val="tx1"/>
                </a:solidFill>
              </a:rPr>
              <a:t>삭제는 </a:t>
            </a:r>
            <a:r>
              <a:rPr lang="en-US" altLang="ko-KR" err="1">
                <a:solidFill>
                  <a:schemeClr val="tx1"/>
                </a:solidFill>
              </a:rPr>
              <a:t>Folder.READ_WRITE</a:t>
            </a:r>
            <a:r>
              <a:rPr lang="ko-KR" altLang="en-US">
                <a:solidFill>
                  <a:schemeClr val="tx1"/>
                </a:solidFill>
              </a:rPr>
              <a:t>로 연다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DE4E17C-C2A0-46A0-9357-6C15A179FD4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63151" y="5267874"/>
            <a:ext cx="3110981" cy="4214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74767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embo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733</Words>
  <Application>Microsoft Office PowerPoint</Application>
  <PresentationFormat>와이드스크린</PresentationFormat>
  <Paragraphs>119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Microsoft GothicNeo</vt:lpstr>
      <vt:lpstr>Microsoft GothicNeo Light</vt:lpstr>
      <vt:lpstr>Arial</vt:lpstr>
      <vt:lpstr>AdornVTI</vt:lpstr>
      <vt:lpstr>Art of Java 05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  <vt:lpstr>제 5장 자바로 이메일 클라이언트 구현하기 확장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2022/01/17  세미나</dc:title>
  <dc:creator>Eomchaiwon</dc:creator>
  <cp:lastModifiedBy>Eomchaiwon</cp:lastModifiedBy>
  <cp:revision>5</cp:revision>
  <dcterms:created xsi:type="dcterms:W3CDTF">2022-01-10T06:38:40Z</dcterms:created>
  <dcterms:modified xsi:type="dcterms:W3CDTF">2022-02-09T06:40:55Z</dcterms:modified>
</cp:coreProperties>
</file>